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aveSubsetFonts="1" autoCompressPictures="0">
  <p:sldMasterIdLst>
    <p:sldMasterId id="214748372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7" pos="3840" userDrawn="1">
          <p15:clr>
            <a:srgbClr val="A4A3A4"/>
          </p15:clr>
        </p15:guide>
        <p15:guide id="18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FFFF"/>
    <a:srgbClr val="0071BC"/>
    <a:srgbClr val="000000"/>
    <a:srgbClr val="777777"/>
    <a:srgbClr val="3A0000"/>
    <a:srgbClr val="260000"/>
    <a:srgbClr val="1E0007"/>
    <a:srgbClr val="2A000A"/>
    <a:srgbClr val="3E00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212" autoAdjust="0"/>
    <p:restoredTop sz="50000" autoAdjust="0"/>
  </p:normalViewPr>
  <p:slideViewPr>
    <p:cSldViewPr>
      <p:cViewPr varScale="1">
        <p:scale>
          <a:sx n="99" d="100"/>
          <a:sy n="99" d="100"/>
        </p:scale>
        <p:origin x="48" y="108"/>
      </p:cViewPr>
      <p:guideLst>
        <p:guide pos="3840"/>
        <p:guide orient="horz" pos="2160"/>
      </p:guideLst>
    </p:cSldViewPr>
  </p:slideViewPr>
  <p:outlineViewPr>
    <p:cViewPr>
      <p:scale>
        <a:sx n="33" d="100"/>
        <a:sy n="33" d="100"/>
      </p:scale>
      <p:origin x="0" y="402"/>
    </p:cViewPr>
  </p:outlin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3600" y="102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6CA9A1-49A5-4813-BE73-64411D697E83}" type="datetimeFigureOut">
              <a:rPr kumimoji="1" lang="ja-JP" altLang="en-US" smtClean="0"/>
              <a:t>2024/1/3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2E35D2-4F1F-4BDF-88EC-2B2C6B4495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0149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218005-AB2E-4230-9CBF-EC876F8C3946}" type="datetimeFigureOut">
              <a:rPr kumimoji="1" lang="ja-JP" altLang="en-US" smtClean="0"/>
              <a:t>2024/1/3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6E3972-898B-454C-95F2-E930BA80A4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07303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BC2F38E-115D-473A-AA13-8CACDAC4071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en-US" altLang="ja-JP" dirty="0"/>
              <a:t>Copyright (c) 2023 quattro corporate design. All right reserved.</a:t>
            </a:r>
            <a:endParaRPr lang="ja-JP" altLang="en-US" dirty="0"/>
          </a:p>
        </p:txBody>
      </p:sp>
      <p:sp>
        <p:nvSpPr>
          <p:cNvPr id="8" name="スライド番号プレースホルダー 7">
            <a:extLst>
              <a:ext uri="{FF2B5EF4-FFF2-40B4-BE49-F238E27FC236}">
                <a16:creationId xmlns:a16="http://schemas.microsoft.com/office/drawing/2014/main" id="{49F1AAF4-136B-49B5-8509-D8D6F5305E1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fld id="{FB3508C7-2FE0-4945-9CBD-863E05F850D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76072" y="3085888"/>
            <a:ext cx="10439856" cy="677108"/>
          </a:xfrm>
        </p:spPr>
        <p:txBody>
          <a:bodyPr wrap="square" anchor="t" anchorCtr="0">
            <a:spAutoFit/>
          </a:bodyPr>
          <a:lstStyle>
            <a:lvl1pPr algn="ctr">
              <a:lnSpc>
                <a:spcPct val="110000"/>
              </a:lnSpc>
              <a:defRPr sz="4000" b="1"/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5" name="字幕 2">
            <a:extLst>
              <a:ext uri="{FF2B5EF4-FFF2-40B4-BE49-F238E27FC236}">
                <a16:creationId xmlns:a16="http://schemas.microsoft.com/office/drawing/2014/main" id="{23AFDC8E-8CC6-4A7D-AF07-BC3A49D1CA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76300" y="2420888"/>
            <a:ext cx="10439400" cy="424732"/>
          </a:xfrm>
          <a:prstGeom prst="rect">
            <a:avLst/>
          </a:prstGeom>
        </p:spPr>
        <p:txBody>
          <a:bodyPr wrap="square" lIns="0" tIns="0" rIns="0" bIns="0" anchor="b" anchorCtr="0">
            <a:spAutoFit/>
          </a:bodyPr>
          <a:lstStyle>
            <a:lvl1pPr marL="0" indent="0" algn="ctr">
              <a:lnSpc>
                <a:spcPct val="120000"/>
              </a:lnSpc>
              <a:spcBef>
                <a:spcPts val="0"/>
              </a:spcBef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dirty="0"/>
              <a:t>マスター サブタイトルの書式設定</a:t>
            </a:r>
          </a:p>
        </p:txBody>
      </p:sp>
      <p:sp>
        <p:nvSpPr>
          <p:cNvPr id="6" name="直角三角形 5">
            <a:extLst>
              <a:ext uri="{FF2B5EF4-FFF2-40B4-BE49-F238E27FC236}">
                <a16:creationId xmlns:a16="http://schemas.microsoft.com/office/drawing/2014/main" id="{52FC0CF8-3490-445C-AAD8-397B8EBA657E}"/>
              </a:ext>
            </a:extLst>
          </p:cNvPr>
          <p:cNvSpPr>
            <a:spLocks noChangeAspect="1"/>
          </p:cNvSpPr>
          <p:nvPr userDrawn="1"/>
        </p:nvSpPr>
        <p:spPr bwMode="auto">
          <a:xfrm flipV="1">
            <a:off x="0" y="0"/>
            <a:ext cx="828000" cy="828000"/>
          </a:xfrm>
          <a:prstGeom prst="rtTriangle">
            <a:avLst/>
          </a:prstGeom>
          <a:solidFill>
            <a:schemeClr val="tx2"/>
          </a:solidFill>
          <a:ln>
            <a:noFill/>
          </a:ln>
          <a:effectLst/>
        </p:spPr>
        <p:txBody>
          <a:bodyPr lIns="0" tIns="0" rIns="0" bIns="0" rtlCol="0" anchor="ctr">
            <a:noAutofit/>
          </a:bodyPr>
          <a:lstStyle/>
          <a:p>
            <a:pPr algn="just">
              <a:lnSpc>
                <a:spcPct val="140000"/>
              </a:lnSpc>
              <a:spcBef>
                <a:spcPct val="0"/>
              </a:spcBef>
              <a:spcAft>
                <a:spcPts val="600"/>
              </a:spcAft>
            </a:pPr>
            <a:endParaRPr kumimoji="1" lang="ja-JP" altLang="en-US" sz="1600" dirty="0">
              <a:solidFill>
                <a:srgbClr val="4D4D4D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7" name="直角三角形 6">
            <a:extLst>
              <a:ext uri="{FF2B5EF4-FFF2-40B4-BE49-F238E27FC236}">
                <a16:creationId xmlns:a16="http://schemas.microsoft.com/office/drawing/2014/main" id="{744DC4E6-6F7C-47AB-8546-70F237955C94}"/>
              </a:ext>
            </a:extLst>
          </p:cNvPr>
          <p:cNvSpPr>
            <a:spLocks noChangeAspect="1"/>
          </p:cNvSpPr>
          <p:nvPr userDrawn="1"/>
        </p:nvSpPr>
        <p:spPr bwMode="auto">
          <a:xfrm flipH="1">
            <a:off x="11364000" y="6030000"/>
            <a:ext cx="828000" cy="828000"/>
          </a:xfrm>
          <a:prstGeom prst="rtTriangle">
            <a:avLst/>
          </a:prstGeom>
          <a:solidFill>
            <a:schemeClr val="tx2"/>
          </a:solidFill>
          <a:ln>
            <a:noFill/>
          </a:ln>
          <a:effectLst/>
        </p:spPr>
        <p:txBody>
          <a:bodyPr lIns="0" tIns="0" rIns="0" bIns="0" rtlCol="0" anchor="ctr">
            <a:noAutofit/>
          </a:bodyPr>
          <a:lstStyle/>
          <a:p>
            <a:pPr algn="just">
              <a:lnSpc>
                <a:spcPct val="140000"/>
              </a:lnSpc>
              <a:spcBef>
                <a:spcPct val="0"/>
              </a:spcBef>
              <a:spcAft>
                <a:spcPts val="600"/>
              </a:spcAft>
            </a:pPr>
            <a:endParaRPr kumimoji="1" lang="ja-JP" altLang="en-US" sz="1600" dirty="0">
              <a:solidFill>
                <a:srgbClr val="4D4D4D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77836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ブランク（サブカラー｜メイン）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 userDrawn="1"/>
        </p:nvSpPr>
        <p:spPr bwMode="gray"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txBody>
          <a:bodyPr lIns="0" tIns="0" rIns="0" bIns="0" anchor="ctr">
            <a:noAutofit/>
          </a:bodyPr>
          <a:lstStyle/>
          <a:p>
            <a:endParaRPr lang="ja-JP" altLang="en-US" sz="1799"/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926B92A0-EDED-4536-9E58-2FBD4765E5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773A276-5A07-4C72-BB63-F049B1756F7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altLang="ja-JP" dirty="0"/>
              <a:t>Copyright (c) 2023 quattro corporate design. All right reserved.</a:t>
            </a:r>
            <a:endParaRPr lang="ja-JP" altLang="en-US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7C934225-B3D1-4850-857E-182D81C55F2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B3508C7-2FE0-4945-9CBD-863E05F850D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819115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3613" userDrawn="1">
          <p15:clr>
            <a:srgbClr val="FBAE40"/>
          </p15:clr>
        </p15:guide>
        <p15:guide id="2" pos="4067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ブランク（メインカラー）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 userDrawn="1"/>
        </p:nvSpPr>
        <p:spPr bwMode="gray">
          <a:xfrm>
            <a:off x="0" y="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txBody>
          <a:bodyPr lIns="0" tIns="0" rIns="0" bIns="0" anchor="ctr">
            <a:noAutofit/>
          </a:bodyPr>
          <a:lstStyle/>
          <a:p>
            <a:endParaRPr lang="ja-JP" altLang="en-US" sz="1799"/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914F7458-3811-4411-A9E0-A6A5FC4B0F7B}"/>
              </a:ext>
            </a:extLst>
          </p:cNvPr>
          <p:cNvSpPr>
            <a:spLocks noGrp="1"/>
          </p:cNvSpPr>
          <p:nvPr>
            <p:ph type="title"/>
          </p:nvPr>
        </p:nvSpPr>
        <p:spPr bwMode="gray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D3B8F83-2622-4E21-9752-B2AD526951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altLang="ja-JP" dirty="0"/>
              <a:t>Copyright (c) 2023 quattro corporate design. All right reserved.</a:t>
            </a:r>
            <a:endParaRPr lang="ja-JP" altLang="en-US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817626CC-A741-4F6E-8DF7-50139980DCD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gray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B3508C7-2FE0-4945-9CBD-863E05F850D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626743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3613" userDrawn="1">
          <p15:clr>
            <a:srgbClr val="FBAE40"/>
          </p15:clr>
        </p15:guide>
        <p15:guide id="2" pos="4067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ブランク（無彩色）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 userDrawn="1"/>
        </p:nvSpPr>
        <p:spPr bwMode="gray"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txBody>
          <a:bodyPr lIns="0" tIns="0" rIns="0" bIns="0" anchor="ctr">
            <a:noAutofit/>
          </a:bodyPr>
          <a:lstStyle/>
          <a:p>
            <a:endParaRPr lang="ja-JP" altLang="en-US" sz="1799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45C10651-325F-4FB9-A135-70BFA6055CC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altLang="ja-JP" dirty="0"/>
              <a:t>Copyright (c) 2023 quattro corporate design. All right reserved.</a:t>
            </a:r>
            <a:endParaRPr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3C4AB77E-F94E-4A0E-B493-C443A1D33A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gray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B3508C7-2FE0-4945-9CBD-863E05F850D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5" name="タイトル 4">
            <a:extLst>
              <a:ext uri="{FF2B5EF4-FFF2-40B4-BE49-F238E27FC236}">
                <a16:creationId xmlns:a16="http://schemas.microsoft.com/office/drawing/2014/main" id="{C8D07CF8-40DD-4A95-8FC1-F5D0A8B7353E}"/>
              </a:ext>
            </a:extLst>
          </p:cNvPr>
          <p:cNvSpPr>
            <a:spLocks noGrp="1"/>
          </p:cNvSpPr>
          <p:nvPr>
            <p:ph type="title"/>
          </p:nvPr>
        </p:nvSpPr>
        <p:spPr bwMode="gray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1077864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3613" userDrawn="1">
          <p15:clr>
            <a:srgbClr val="FBAE40"/>
          </p15:clr>
        </p15:guide>
        <p15:guide id="2" pos="4067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ブランク（ブラック）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 userDrawn="1"/>
        </p:nvSpPr>
        <p:spPr bwMode="gray"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txBody>
          <a:bodyPr lIns="0" tIns="0" rIns="0" bIns="0" anchor="ctr">
            <a:noAutofit/>
          </a:bodyPr>
          <a:lstStyle/>
          <a:p>
            <a:endParaRPr lang="ja-JP" altLang="en-US" sz="1799"/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43E49A9F-23EA-4411-8ADD-28B41C64627B}"/>
              </a:ext>
            </a:extLst>
          </p:cNvPr>
          <p:cNvSpPr>
            <a:spLocks noGrp="1"/>
          </p:cNvSpPr>
          <p:nvPr>
            <p:ph type="title"/>
          </p:nvPr>
        </p:nvSpPr>
        <p:spPr bwMode="gray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26C5FE16-A2DE-473F-AC61-49592F55CE9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altLang="ja-JP" dirty="0"/>
              <a:t>Copyright (c) 2023 quattro corporate design. All right reserved.</a:t>
            </a:r>
            <a:endParaRPr lang="ja-JP" altLang="en-US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F4B76CF-DE85-4A94-8D19-AFDF758ED33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gray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B3508C7-2FE0-4945-9CBD-863E05F850D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645351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3613" userDrawn="1">
          <p15:clr>
            <a:srgbClr val="FBAE40"/>
          </p15:clr>
        </p15:guide>
        <p15:guide id="2" pos="4067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裏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6">
            <a:extLst>
              <a:ext uri="{FF2B5EF4-FFF2-40B4-BE49-F238E27FC236}">
                <a16:creationId xmlns:a16="http://schemas.microsoft.com/office/drawing/2014/main" id="{06F3A714-952D-4B82-9300-94D328F5BEB6}"/>
              </a:ext>
            </a:extLst>
          </p:cNvPr>
          <p:cNvSpPr>
            <a:spLocks noChangeArrowheads="1"/>
          </p:cNvSpPr>
          <p:nvPr userDrawn="1"/>
        </p:nvSpPr>
        <p:spPr bwMode="gray">
          <a:xfrm>
            <a:off x="0" y="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txBody>
          <a:bodyPr lIns="0" tIns="0" rIns="0" bIns="0" anchor="ctr">
            <a:noAutofit/>
          </a:bodyPr>
          <a:lstStyle/>
          <a:p>
            <a:endParaRPr lang="ja-JP" altLang="en-US" sz="1799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BC2F38E-115D-473A-AA13-8CACDAC4071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>
            <a:lvl1pPr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en-US" altLang="ja-JP" dirty="0"/>
              <a:t>Copyright (c) 2023 quattro corporate design. All right reserved.</a:t>
            </a:r>
            <a:endParaRPr lang="ja-JP" altLang="en-US" dirty="0"/>
          </a:p>
        </p:txBody>
      </p:sp>
      <p:sp>
        <p:nvSpPr>
          <p:cNvPr id="8" name="スライド番号プレースホルダー 7">
            <a:extLst>
              <a:ext uri="{FF2B5EF4-FFF2-40B4-BE49-F238E27FC236}">
                <a16:creationId xmlns:a16="http://schemas.microsoft.com/office/drawing/2014/main" id="{49F1AAF4-136B-49B5-8509-D8D6F5305E1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gray"/>
        <p:txBody>
          <a:bodyPr/>
          <a:lstStyle>
            <a:lvl1pPr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fld id="{FB3508C7-2FE0-4945-9CBD-863E05F850D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 bwMode="gray">
          <a:xfrm>
            <a:off x="876072" y="3085888"/>
            <a:ext cx="10439856" cy="677108"/>
          </a:xfrm>
        </p:spPr>
        <p:txBody>
          <a:bodyPr wrap="square" anchor="t" anchorCtr="0">
            <a:spAutoFit/>
          </a:bodyPr>
          <a:lstStyle>
            <a:lvl1pPr algn="ctr">
              <a:lnSpc>
                <a:spcPct val="110000"/>
              </a:lnSpc>
              <a:defRPr sz="4000" b="1">
                <a:solidFill>
                  <a:schemeClr val="bg1"/>
                </a:solidFill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6" name="直角三角形 5">
            <a:extLst>
              <a:ext uri="{FF2B5EF4-FFF2-40B4-BE49-F238E27FC236}">
                <a16:creationId xmlns:a16="http://schemas.microsoft.com/office/drawing/2014/main" id="{52FC0CF8-3490-445C-AAD8-397B8EBA657E}"/>
              </a:ext>
            </a:extLst>
          </p:cNvPr>
          <p:cNvSpPr>
            <a:spLocks noChangeAspect="1"/>
          </p:cNvSpPr>
          <p:nvPr userDrawn="1"/>
        </p:nvSpPr>
        <p:spPr bwMode="gray">
          <a:xfrm flipV="1">
            <a:off x="0" y="0"/>
            <a:ext cx="828000" cy="828000"/>
          </a:xfrm>
          <a:prstGeom prst="rtTriangle">
            <a:avLst/>
          </a:prstGeom>
          <a:solidFill>
            <a:schemeClr val="bg1"/>
          </a:solidFill>
          <a:ln>
            <a:noFill/>
          </a:ln>
          <a:effectLst/>
        </p:spPr>
        <p:txBody>
          <a:bodyPr lIns="0" tIns="0" rIns="0" bIns="0" rtlCol="0" anchor="ctr">
            <a:noAutofit/>
          </a:bodyPr>
          <a:lstStyle/>
          <a:p>
            <a:pPr algn="just">
              <a:lnSpc>
                <a:spcPct val="140000"/>
              </a:lnSpc>
              <a:spcBef>
                <a:spcPct val="0"/>
              </a:spcBef>
              <a:spcAft>
                <a:spcPts val="600"/>
              </a:spcAft>
            </a:pPr>
            <a:endParaRPr kumimoji="1" lang="ja-JP" altLang="en-US" sz="1600" dirty="0">
              <a:solidFill>
                <a:srgbClr val="4D4D4D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7" name="直角三角形 6">
            <a:extLst>
              <a:ext uri="{FF2B5EF4-FFF2-40B4-BE49-F238E27FC236}">
                <a16:creationId xmlns:a16="http://schemas.microsoft.com/office/drawing/2014/main" id="{744DC4E6-6F7C-47AB-8546-70F237955C94}"/>
              </a:ext>
            </a:extLst>
          </p:cNvPr>
          <p:cNvSpPr>
            <a:spLocks noChangeAspect="1"/>
          </p:cNvSpPr>
          <p:nvPr userDrawn="1"/>
        </p:nvSpPr>
        <p:spPr bwMode="gray">
          <a:xfrm flipH="1">
            <a:off x="11364000" y="6030000"/>
            <a:ext cx="828000" cy="828000"/>
          </a:xfrm>
          <a:prstGeom prst="rtTriangle">
            <a:avLst/>
          </a:prstGeom>
          <a:solidFill>
            <a:schemeClr val="bg1"/>
          </a:solidFill>
          <a:ln>
            <a:noFill/>
          </a:ln>
          <a:effectLst/>
        </p:spPr>
        <p:txBody>
          <a:bodyPr lIns="0" tIns="0" rIns="0" bIns="0" rtlCol="0" anchor="ctr">
            <a:noAutofit/>
          </a:bodyPr>
          <a:lstStyle/>
          <a:p>
            <a:pPr algn="just">
              <a:lnSpc>
                <a:spcPct val="140000"/>
              </a:lnSpc>
              <a:spcBef>
                <a:spcPct val="0"/>
              </a:spcBef>
              <a:spcAft>
                <a:spcPts val="600"/>
              </a:spcAft>
            </a:pPr>
            <a:endParaRPr kumimoji="1" lang="ja-JP" altLang="en-US" sz="1600" dirty="0">
              <a:solidFill>
                <a:srgbClr val="4D4D4D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4814730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613" userDrawn="1">
          <p15:clr>
            <a:srgbClr val="FBAE40"/>
          </p15:clr>
        </p15:guide>
        <p15:guide id="2" pos="4067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目次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ChangeArrowheads="1"/>
          </p:cNvSpPr>
          <p:nvPr/>
        </p:nvSpPr>
        <p:spPr bwMode="gray">
          <a:xfrm>
            <a:off x="0" y="0"/>
            <a:ext cx="2328985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txBody>
          <a:bodyPr lIns="0" tIns="0" rIns="0" bIns="0" anchor="ctr">
            <a:noAutofit/>
          </a:bodyPr>
          <a:lstStyle/>
          <a:p>
            <a:endParaRPr lang="ja-JP" altLang="en-US" sz="1799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 bwMode="gray">
          <a:xfrm>
            <a:off x="2906584" y="1051200"/>
            <a:ext cx="8409115" cy="396044"/>
          </a:xfrm>
        </p:spPr>
        <p:txBody>
          <a:bodyPr/>
          <a:lstStyle>
            <a:lvl1pPr>
              <a:lnSpc>
                <a:spcPct val="110000"/>
              </a:lnSpc>
              <a:defRPr sz="2400">
                <a:solidFill>
                  <a:schemeClr val="tx2"/>
                </a:solidFill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7" name="Rectangle 6"/>
          <p:cNvSpPr>
            <a:spLocks noChangeArrowheads="1"/>
          </p:cNvSpPr>
          <p:nvPr userDrawn="1"/>
        </p:nvSpPr>
        <p:spPr bwMode="gray">
          <a:xfrm>
            <a:off x="0" y="0"/>
            <a:ext cx="2328985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txBody>
          <a:bodyPr lIns="0" tIns="0" rIns="0" bIns="0" anchor="ctr">
            <a:noAutofit/>
          </a:bodyPr>
          <a:lstStyle/>
          <a:p>
            <a:endParaRPr lang="ja-JP" altLang="en-US" sz="1799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778D3866-6216-4C8A-916E-396710976F7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ja-JP" dirty="0"/>
              <a:t>Copyright (c) 2023 quattro corporate design. All right reserved.</a:t>
            </a:r>
            <a:endParaRPr lang="ja-JP" altLang="en-US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0EE96AC-D8C9-4416-968E-5D8A2D44A33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3508C7-2FE0-4945-9CBD-863E05F850D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9392816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613" userDrawn="1">
          <p15:clr>
            <a:srgbClr val="FBAE40"/>
          </p15:clr>
        </p15:guide>
        <p15:guide id="2" pos="4067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中扉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6"/>
          <p:cNvSpPr>
            <a:spLocks noChangeArrowheads="1"/>
          </p:cNvSpPr>
          <p:nvPr userDrawn="1"/>
        </p:nvSpPr>
        <p:spPr bwMode="gray"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txBody>
          <a:bodyPr lIns="0" tIns="0" rIns="0" bIns="0" anchor="ctr">
            <a:noAutofit/>
          </a:bodyPr>
          <a:lstStyle/>
          <a:p>
            <a:endParaRPr lang="ja-JP" altLang="en-US" sz="1799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gray"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txBody>
          <a:bodyPr lIns="0" tIns="0" rIns="0" bIns="0" anchor="ctr">
            <a:noAutofit/>
          </a:bodyPr>
          <a:lstStyle/>
          <a:p>
            <a:endParaRPr lang="ja-JP" altLang="en-US" sz="1799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78486" y="2945133"/>
            <a:ext cx="10635028" cy="931738"/>
          </a:xfrm>
          <a:ln w="6350">
            <a:solidFill>
              <a:schemeClr val="tx2"/>
            </a:solidFill>
          </a:ln>
        </p:spPr>
        <p:txBody>
          <a:bodyPr wrap="square" lIns="251999" tIns="251999" rIns="251999" bIns="180000">
            <a:spAutoFit/>
          </a:bodyPr>
          <a:lstStyle>
            <a:lvl1pPr algn="ctr">
              <a:lnSpc>
                <a:spcPct val="120000"/>
              </a:lnSpc>
              <a:defRPr sz="2799">
                <a:solidFill>
                  <a:schemeClr val="tx2"/>
                </a:solidFill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4797D66-6B2B-45E3-BE20-BAAF90820DE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altLang="ja-JP" dirty="0"/>
              <a:t>Copyright (c) 2023 quattro corporate design. All right reserved.</a:t>
            </a:r>
            <a:endParaRPr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32ECE19-D8AD-4E50-B2B3-CF83747DBC1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B3508C7-2FE0-4945-9CBD-863E05F850D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698867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3613" userDrawn="1">
          <p15:clr>
            <a:srgbClr val="FBAE40"/>
          </p15:clr>
        </p15:guide>
        <p15:guide id="2" pos="4067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コンテンツ｜2分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"/>
          <p:cNvSpPr>
            <a:spLocks noChangeArrowheads="1"/>
          </p:cNvSpPr>
          <p:nvPr userDrawn="1"/>
        </p:nvSpPr>
        <p:spPr bwMode="auto">
          <a:xfrm>
            <a:off x="0" y="639763"/>
            <a:ext cx="12192000" cy="3651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none" lIns="0" tIns="0" rIns="0" bIns="0" anchor="ctr">
            <a:noAutofit/>
          </a:bodyPr>
          <a:lstStyle/>
          <a:p>
            <a:endParaRPr lang="ja-JP" altLang="en-US" sz="1799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DCA3C225-AC47-4EF6-8947-ADB1A48D80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513AE47-FD4C-43E4-9ABA-F22918219A1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ja-JP" dirty="0"/>
              <a:t>Copyright (c) 2023 quattro corporate design. All right reserved.</a:t>
            </a:r>
            <a:endParaRPr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CC49C2B-E4A3-4368-A638-B00FFF27899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3508C7-2FE0-4945-9CBD-863E05F850D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6010025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613" userDrawn="1">
          <p15:clr>
            <a:srgbClr val="FBAE40"/>
          </p15:clr>
        </p15:guide>
        <p15:guide id="2" pos="4067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コンテンツ｜3分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"/>
          <p:cNvSpPr>
            <a:spLocks noChangeArrowheads="1"/>
          </p:cNvSpPr>
          <p:nvPr userDrawn="1"/>
        </p:nvSpPr>
        <p:spPr bwMode="auto">
          <a:xfrm>
            <a:off x="0" y="639763"/>
            <a:ext cx="12192000" cy="3651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none" lIns="0" tIns="0" rIns="0" bIns="0" anchor="ctr">
            <a:noAutofit/>
          </a:bodyPr>
          <a:lstStyle/>
          <a:p>
            <a:endParaRPr lang="ja-JP" altLang="en-US" sz="1799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DCA3C225-AC47-4EF6-8947-ADB1A48D80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513AE47-FD4C-43E4-9ABA-F22918219A1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ja-JP" dirty="0"/>
              <a:t>Copyright (c) 2023 quattro corporate design. All right reserved.</a:t>
            </a:r>
            <a:endParaRPr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CC49C2B-E4A3-4368-A638-B00FFF27899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3508C7-2FE0-4945-9CBD-863E05F850D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4838346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502" userDrawn="1">
          <p15:clr>
            <a:srgbClr val="FBAE40"/>
          </p15:clr>
        </p15:guide>
        <p15:guide id="2" pos="5178" userDrawn="1">
          <p15:clr>
            <a:srgbClr val="FBAE40"/>
          </p15:clr>
        </p15:guide>
        <p15:guide id="3" pos="2865" userDrawn="1">
          <p15:clr>
            <a:srgbClr val="FBAE40"/>
          </p15:clr>
        </p15:guide>
        <p15:guide id="4" pos="4815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補足情報#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6">
            <a:extLst>
              <a:ext uri="{FF2B5EF4-FFF2-40B4-BE49-F238E27FC236}">
                <a16:creationId xmlns:a16="http://schemas.microsoft.com/office/drawing/2014/main" id="{AF9EA8A6-816C-4557-A9F5-2415803B4301}"/>
              </a:ext>
            </a:extLst>
          </p:cNvPr>
          <p:cNvSpPr>
            <a:spLocks noChangeArrowheads="1"/>
          </p:cNvSpPr>
          <p:nvPr userDrawn="1"/>
        </p:nvSpPr>
        <p:spPr bwMode="gray">
          <a:xfrm>
            <a:off x="0" y="0"/>
            <a:ext cx="12192000" cy="685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</p:spPr>
        <p:txBody>
          <a:bodyPr lIns="0" tIns="0" rIns="0" bIns="0" anchor="ctr">
            <a:noAutofit/>
          </a:bodyPr>
          <a:lstStyle/>
          <a:p>
            <a:endParaRPr lang="ja-JP" altLang="en-US" sz="1799"/>
          </a:p>
        </p:txBody>
      </p:sp>
      <p:sp>
        <p:nvSpPr>
          <p:cNvPr id="7" name="角丸四角形 6"/>
          <p:cNvSpPr/>
          <p:nvPr userDrawn="1"/>
        </p:nvSpPr>
        <p:spPr bwMode="gray">
          <a:xfrm>
            <a:off x="0" y="1"/>
            <a:ext cx="12192000" cy="656692"/>
          </a:xfrm>
          <a:prstGeom prst="roundRect">
            <a:avLst>
              <a:gd name="adj" fmla="val 0"/>
            </a:avLst>
          </a:prstGeom>
          <a:solidFill>
            <a:schemeClr val="tx1">
              <a:alpha val="90000"/>
            </a:schemeClr>
          </a:solidFill>
          <a:ln>
            <a:noFill/>
          </a:ln>
          <a:effectLst/>
        </p:spPr>
        <p:txBody>
          <a:bodyPr lIns="0" tIns="0" rIns="0" bIns="0" rtlCol="0" anchor="ctr">
            <a:noAutofit/>
          </a:bodyPr>
          <a:lstStyle/>
          <a:p>
            <a:pPr algn="just">
              <a:lnSpc>
                <a:spcPct val="140000"/>
              </a:lnSpc>
              <a:spcBef>
                <a:spcPct val="0"/>
              </a:spcBef>
              <a:spcAft>
                <a:spcPts val="600"/>
              </a:spcAft>
            </a:pPr>
            <a:endParaRPr kumimoji="1" lang="ja-JP" altLang="en-US" sz="1600" dirty="0">
              <a:solidFill>
                <a:schemeClr val="bg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8" name="角丸四角形 7"/>
          <p:cNvSpPr/>
          <p:nvPr/>
        </p:nvSpPr>
        <p:spPr bwMode="auto">
          <a:xfrm>
            <a:off x="0" y="1"/>
            <a:ext cx="12192000" cy="656692"/>
          </a:xfrm>
          <a:prstGeom prst="roundRect">
            <a:avLst>
              <a:gd name="adj" fmla="val 0"/>
            </a:avLst>
          </a:prstGeom>
          <a:solidFill>
            <a:schemeClr val="tx1">
              <a:alpha val="80000"/>
            </a:schemeClr>
          </a:solidFill>
          <a:ln>
            <a:noFill/>
          </a:ln>
          <a:effectLst/>
        </p:spPr>
        <p:txBody>
          <a:bodyPr lIns="0" tIns="0" rIns="0" bIns="0" rtlCol="0" anchor="ctr">
            <a:noAutofit/>
          </a:bodyPr>
          <a:lstStyle/>
          <a:p>
            <a:pPr algn="just">
              <a:lnSpc>
                <a:spcPct val="140000"/>
              </a:lnSpc>
              <a:spcBef>
                <a:spcPct val="0"/>
              </a:spcBef>
              <a:spcAft>
                <a:spcPts val="600"/>
              </a:spcAft>
            </a:pPr>
            <a:endParaRPr kumimoji="1" lang="ja-JP" altLang="en-US" sz="1600" dirty="0">
              <a:solidFill>
                <a:schemeClr val="bg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0B1E27A7-F85E-4098-A526-D2C45A005A28}"/>
              </a:ext>
            </a:extLst>
          </p:cNvPr>
          <p:cNvSpPr>
            <a:spLocks noGrp="1"/>
          </p:cNvSpPr>
          <p:nvPr>
            <p:ph type="title"/>
          </p:nvPr>
        </p:nvSpPr>
        <p:spPr bwMode="gray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C78C479-06EF-44C2-8736-BC5FF0B02C3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ja-JP" dirty="0"/>
              <a:t>Copyright (c) 2023 quattro corporate design. All right reserved.</a:t>
            </a:r>
            <a:endParaRPr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58843D7-25DC-44DE-8CA7-9F51469C433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3508C7-2FE0-4945-9CBD-863E05F850D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618297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613" userDrawn="1">
          <p15:clr>
            <a:srgbClr val="FBAE40"/>
          </p15:clr>
        </p15:guide>
        <p15:guide id="2" pos="4067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補足情報#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フリーフォーム: 図形 15">
            <a:extLst>
              <a:ext uri="{FF2B5EF4-FFF2-40B4-BE49-F238E27FC236}">
                <a16:creationId xmlns:a16="http://schemas.microsoft.com/office/drawing/2014/main" id="{E19C71F7-DBAE-480A-9026-30B020360793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custGeom>
            <a:avLst/>
            <a:gdLst>
              <a:gd name="connsiteX0" fmla="*/ 183223 w 12192000"/>
              <a:gd name="connsiteY0" fmla="*/ 144000 h 6858000"/>
              <a:gd name="connsiteX1" fmla="*/ 144000 w 12192000"/>
              <a:gd name="connsiteY1" fmla="*/ 183223 h 6858000"/>
              <a:gd name="connsiteX2" fmla="*/ 144000 w 12192000"/>
              <a:gd name="connsiteY2" fmla="*/ 6674777 h 6858000"/>
              <a:gd name="connsiteX3" fmla="*/ 183223 w 12192000"/>
              <a:gd name="connsiteY3" fmla="*/ 6714000 h 6858000"/>
              <a:gd name="connsiteX4" fmla="*/ 12008777 w 12192000"/>
              <a:gd name="connsiteY4" fmla="*/ 6714000 h 6858000"/>
              <a:gd name="connsiteX5" fmla="*/ 12048000 w 12192000"/>
              <a:gd name="connsiteY5" fmla="*/ 6674777 h 6858000"/>
              <a:gd name="connsiteX6" fmla="*/ 12048000 w 12192000"/>
              <a:gd name="connsiteY6" fmla="*/ 183223 h 6858000"/>
              <a:gd name="connsiteX7" fmla="*/ 12008777 w 12192000"/>
              <a:gd name="connsiteY7" fmla="*/ 144000 h 6858000"/>
              <a:gd name="connsiteX8" fmla="*/ 0 w 12192000"/>
              <a:gd name="connsiteY8" fmla="*/ 0 h 6858000"/>
              <a:gd name="connsiteX9" fmla="*/ 12192000 w 12192000"/>
              <a:gd name="connsiteY9" fmla="*/ 0 h 6858000"/>
              <a:gd name="connsiteX10" fmla="*/ 12192000 w 12192000"/>
              <a:gd name="connsiteY10" fmla="*/ 6858000 h 6858000"/>
              <a:gd name="connsiteX11" fmla="*/ 0 w 12192000"/>
              <a:gd name="connsiteY1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192000" h="6858000">
                <a:moveTo>
                  <a:pt x="183223" y="144000"/>
                </a:moveTo>
                <a:cubicBezTo>
                  <a:pt x="161561" y="144000"/>
                  <a:pt x="144000" y="161561"/>
                  <a:pt x="144000" y="183223"/>
                </a:cubicBezTo>
                <a:lnTo>
                  <a:pt x="144000" y="6674777"/>
                </a:lnTo>
                <a:cubicBezTo>
                  <a:pt x="144000" y="6696439"/>
                  <a:pt x="161561" y="6714000"/>
                  <a:pt x="183223" y="6714000"/>
                </a:cubicBezTo>
                <a:lnTo>
                  <a:pt x="12008777" y="6714000"/>
                </a:lnTo>
                <a:cubicBezTo>
                  <a:pt x="12030439" y="6714000"/>
                  <a:pt x="12048000" y="6696439"/>
                  <a:pt x="12048000" y="6674777"/>
                </a:cubicBezTo>
                <a:lnTo>
                  <a:pt x="12048000" y="183223"/>
                </a:lnTo>
                <a:cubicBezTo>
                  <a:pt x="12048000" y="161561"/>
                  <a:pt x="12030439" y="144000"/>
                  <a:pt x="12008777" y="144000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2"/>
          </a:solidFill>
          <a:ln w="6350">
            <a:noFill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40000"/>
              </a:lnSpc>
              <a:spcBef>
                <a:spcPct val="0"/>
              </a:spcBef>
              <a:spcAft>
                <a:spcPts val="600"/>
              </a:spcAft>
            </a:pPr>
            <a:endParaRPr kumimoji="1" lang="ja-JP" altLang="en-US" sz="1600" dirty="0">
              <a:solidFill>
                <a:srgbClr val="4D4D4D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34800" y="475200"/>
            <a:ext cx="11520000" cy="396044"/>
          </a:xfrm>
        </p:spPr>
        <p:txBody>
          <a:bodyPr/>
          <a:lstStyle>
            <a:lvl1pPr algn="ctr">
              <a:lnSpc>
                <a:spcPct val="110000"/>
              </a:lnSpc>
              <a:defRPr b="1">
                <a:solidFill>
                  <a:schemeClr val="tx2"/>
                </a:solidFill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7" name="フッター プレースホルダー 6">
            <a:extLst>
              <a:ext uri="{FF2B5EF4-FFF2-40B4-BE49-F238E27FC236}">
                <a16:creationId xmlns:a16="http://schemas.microsoft.com/office/drawing/2014/main" id="{CC67B7D5-0E54-42C4-902F-5C3D689F18D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876299" y="6440400"/>
            <a:ext cx="10439401" cy="265733"/>
          </a:xfrm>
        </p:spPr>
        <p:txBody>
          <a:bodyPr/>
          <a:lstStyle/>
          <a:p>
            <a:r>
              <a:rPr lang="en-US" altLang="ja-JP" dirty="0"/>
              <a:t>Copyright (c) 2023 quattro corporate design. All right reserved.</a:t>
            </a:r>
            <a:endParaRPr lang="ja-JP" altLang="en-US" dirty="0"/>
          </a:p>
        </p:txBody>
      </p:sp>
      <p:sp>
        <p:nvSpPr>
          <p:cNvPr id="8" name="スライド番号プレースホルダー 7">
            <a:extLst>
              <a:ext uri="{FF2B5EF4-FFF2-40B4-BE49-F238E27FC236}">
                <a16:creationId xmlns:a16="http://schemas.microsoft.com/office/drawing/2014/main" id="{92CC0926-0B0E-4667-8BFE-C5B81525D89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480274" y="6440400"/>
            <a:ext cx="376366" cy="265733"/>
          </a:xfrm>
        </p:spPr>
        <p:txBody>
          <a:bodyPr/>
          <a:lstStyle/>
          <a:p>
            <a:fld id="{FB3508C7-2FE0-4945-9CBD-863E05F850D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302657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613" userDrawn="1">
          <p15:clr>
            <a:srgbClr val="FBAE40"/>
          </p15:clr>
        </p15:guide>
        <p15:guide id="2" pos="4067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ブランク（ベースカラー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323A8F1-A33D-4AE4-BF35-43FC3E45B9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4AAB6DA2-71E5-43F6-8D48-8532E692469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ja-JP" dirty="0"/>
              <a:t>Copyright (c) 2023 quattro corporate design. All right reserved.</a:t>
            </a:r>
            <a:endParaRPr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86DC252-7A3C-4D8B-9523-11BEBD2172E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3508C7-2FE0-4945-9CBD-863E05F850D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663441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613" userDrawn="1">
          <p15:clr>
            <a:srgbClr val="FBAE40"/>
          </p15:clr>
        </p15:guide>
        <p15:guide id="2" pos="4067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ブランク（サブカラー｜無彩色）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 userDrawn="1"/>
        </p:nvSpPr>
        <p:spPr bwMode="gray">
          <a:xfrm>
            <a:off x="0" y="0"/>
            <a:ext cx="12192000" cy="685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</p:spPr>
        <p:txBody>
          <a:bodyPr lIns="0" tIns="0" rIns="0" bIns="0" anchor="ctr">
            <a:noAutofit/>
          </a:bodyPr>
          <a:lstStyle/>
          <a:p>
            <a:endParaRPr lang="ja-JP" altLang="en-US" sz="1799"/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480A0A7D-BAE1-4625-B950-E4C38A13B2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B905AC4-E63C-4FC1-B2BC-9CF537226AC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ja-JP" dirty="0"/>
              <a:t>Copyright (c) 2023 quattro corporate design. All right reserved.</a:t>
            </a:r>
            <a:endParaRPr lang="ja-JP" altLang="en-US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DD7AB175-7137-495A-BD7F-8CFF85DB247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3508C7-2FE0-4945-9CBD-863E05F850D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069049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3613" userDrawn="1">
          <p15:clr>
            <a:srgbClr val="FBAE40"/>
          </p15:clr>
        </p15:guide>
        <p15:guide id="2" pos="4067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35360" y="152636"/>
            <a:ext cx="11521280" cy="396044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5" name="フッター プレースホルダー 5">
            <a:extLst>
              <a:ext uri="{FF2B5EF4-FFF2-40B4-BE49-F238E27FC236}">
                <a16:creationId xmlns:a16="http://schemas.microsoft.com/office/drawing/2014/main" id="{2564E175-3A7A-493A-A6EC-98C76D8055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76299" y="6592266"/>
            <a:ext cx="10439401" cy="26573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r>
              <a:rPr lang="en-US" altLang="ja-JP" dirty="0"/>
              <a:t>Copyright (c) 2023 quattro corporate design. All right reserved.</a:t>
            </a:r>
            <a:endParaRPr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E908CF9-FD2A-43E2-9B37-C2D4E0B826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32604" y="6592267"/>
            <a:ext cx="455830" cy="25711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 b="1">
                <a:solidFill>
                  <a:schemeClr val="tx1"/>
                </a:solidFill>
                <a:latin typeface="+mn-ea"/>
                <a:ea typeface="+mn-ea"/>
                <a:cs typeface="メイリオ" pitchFamily="50" charset="-128"/>
              </a:defRPr>
            </a:lvl1pPr>
          </a:lstStyle>
          <a:p>
            <a:fld id="{FB3508C7-2FE0-4945-9CBD-863E05F850D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93298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30" r:id="rId2"/>
    <p:sldLayoutId id="2147483731" r:id="rId3"/>
    <p:sldLayoutId id="2147483732" r:id="rId4"/>
    <p:sldLayoutId id="2147483745" r:id="rId5"/>
    <p:sldLayoutId id="2147483733" r:id="rId6"/>
    <p:sldLayoutId id="2147483734" r:id="rId7"/>
    <p:sldLayoutId id="2147483735" r:id="rId8"/>
    <p:sldLayoutId id="2147483741" r:id="rId9"/>
    <p:sldLayoutId id="2147483740" r:id="rId10"/>
    <p:sldLayoutId id="2147483736" r:id="rId11"/>
    <p:sldLayoutId id="2147483737" r:id="rId12"/>
    <p:sldLayoutId id="2147483742" r:id="rId13"/>
    <p:sldLayoutId id="2147483744" r:id="rId14"/>
  </p:sldLayoutIdLst>
  <p:hf hdr="0" dt="0"/>
  <p:txStyles>
    <p:titleStyle>
      <a:lvl1pPr algn="l" defTabSz="914126" rtl="0" eaLnBrk="1" latinLnBrk="0" hangingPunct="1">
        <a:lnSpc>
          <a:spcPct val="110000"/>
        </a:lnSpc>
        <a:spcBef>
          <a:spcPct val="0"/>
        </a:spcBef>
        <a:buNone/>
        <a:defRPr kumimoji="1" sz="2399" kern="1200">
          <a:solidFill>
            <a:schemeClr val="tx1"/>
          </a:solidFill>
          <a:latin typeface="+mj-ea"/>
          <a:ea typeface="+mj-ea"/>
          <a:cs typeface="メイリオ" pitchFamily="50" charset="-128"/>
        </a:defRPr>
      </a:lvl1pPr>
    </p:titleStyle>
    <p:bodyStyle>
      <a:lvl1pPr marL="342797" indent="-342797" algn="l" defTabSz="914126" rtl="0" eaLnBrk="1" latinLnBrk="0" hangingPunct="1">
        <a:spcBef>
          <a:spcPct val="20000"/>
        </a:spcBef>
        <a:buFont typeface="Arial" pitchFamily="34" charset="0"/>
        <a:buChar char="•"/>
        <a:defRPr kumimoji="1" sz="3199" kern="1200">
          <a:solidFill>
            <a:schemeClr val="tx1"/>
          </a:solidFill>
          <a:latin typeface="+mn-lt"/>
          <a:ea typeface="+mn-ea"/>
          <a:cs typeface="+mn-cs"/>
        </a:defRPr>
      </a:lvl1pPr>
      <a:lvl2pPr marL="742727" indent="-285664" algn="l" defTabSz="914126" rtl="0" eaLnBrk="1" latinLnBrk="0" hangingPunct="1">
        <a:spcBef>
          <a:spcPct val="20000"/>
        </a:spcBef>
        <a:buFont typeface="Arial" pitchFamily="34" charset="0"/>
        <a:buChar char="–"/>
        <a:defRPr kumimoji="1" sz="2799" kern="1200">
          <a:solidFill>
            <a:schemeClr val="tx1"/>
          </a:solidFill>
          <a:latin typeface="+mn-lt"/>
          <a:ea typeface="+mn-ea"/>
          <a:cs typeface="+mn-cs"/>
        </a:defRPr>
      </a:lvl2pPr>
      <a:lvl3pPr marL="1142657" indent="-228531" algn="l" defTabSz="914126" rtl="0" eaLnBrk="1" latinLnBrk="0" hangingPunct="1">
        <a:spcBef>
          <a:spcPct val="20000"/>
        </a:spcBef>
        <a:buFont typeface="Arial" pitchFamily="34" charset="0"/>
        <a:buChar char="•"/>
        <a:defRPr kumimoji="1" sz="2399" kern="1200">
          <a:solidFill>
            <a:schemeClr val="tx1"/>
          </a:solidFill>
          <a:latin typeface="+mn-lt"/>
          <a:ea typeface="+mn-ea"/>
          <a:cs typeface="+mn-cs"/>
        </a:defRPr>
      </a:lvl3pPr>
      <a:lvl4pPr marL="1599720" indent="-228531" algn="l" defTabSz="914126" rtl="0" eaLnBrk="1" latinLnBrk="0" hangingPunct="1">
        <a:spcBef>
          <a:spcPct val="20000"/>
        </a:spcBef>
        <a:buFont typeface="Arial" pitchFamily="34" charset="0"/>
        <a:buChar char="–"/>
        <a:defRPr kumimoji="1" sz="1999" kern="1200">
          <a:solidFill>
            <a:schemeClr val="tx1"/>
          </a:solidFill>
          <a:latin typeface="+mn-lt"/>
          <a:ea typeface="+mn-ea"/>
          <a:cs typeface="+mn-cs"/>
        </a:defRPr>
      </a:lvl4pPr>
      <a:lvl5pPr marL="2056783" indent="-228531" algn="l" defTabSz="914126" rtl="0" eaLnBrk="1" latinLnBrk="0" hangingPunct="1">
        <a:spcBef>
          <a:spcPct val="20000"/>
        </a:spcBef>
        <a:buFont typeface="Arial" pitchFamily="34" charset="0"/>
        <a:buChar char="»"/>
        <a:defRPr kumimoji="1" sz="1999" kern="1200">
          <a:solidFill>
            <a:schemeClr val="tx1"/>
          </a:solidFill>
          <a:latin typeface="+mn-lt"/>
          <a:ea typeface="+mn-ea"/>
          <a:cs typeface="+mn-cs"/>
        </a:defRPr>
      </a:lvl5pPr>
      <a:lvl6pPr marL="2513846" indent="-228531" algn="l" defTabSz="914126" rtl="0" eaLnBrk="1" latinLnBrk="0" hangingPunct="1">
        <a:spcBef>
          <a:spcPct val="20000"/>
        </a:spcBef>
        <a:buFont typeface="Arial" pitchFamily="34" charset="0"/>
        <a:buChar char="•"/>
        <a:defRPr kumimoji="1" sz="1999" kern="1200">
          <a:solidFill>
            <a:schemeClr val="tx1"/>
          </a:solidFill>
          <a:latin typeface="+mn-lt"/>
          <a:ea typeface="+mn-ea"/>
          <a:cs typeface="+mn-cs"/>
        </a:defRPr>
      </a:lvl6pPr>
      <a:lvl7pPr marL="2970908" indent="-228531" algn="l" defTabSz="914126" rtl="0" eaLnBrk="1" latinLnBrk="0" hangingPunct="1">
        <a:spcBef>
          <a:spcPct val="20000"/>
        </a:spcBef>
        <a:buFont typeface="Arial" pitchFamily="34" charset="0"/>
        <a:buChar char="•"/>
        <a:defRPr kumimoji="1" sz="1999" kern="1200">
          <a:solidFill>
            <a:schemeClr val="tx1"/>
          </a:solidFill>
          <a:latin typeface="+mn-lt"/>
          <a:ea typeface="+mn-ea"/>
          <a:cs typeface="+mn-cs"/>
        </a:defRPr>
      </a:lvl7pPr>
      <a:lvl8pPr marL="3427971" indent="-228531" algn="l" defTabSz="914126" rtl="0" eaLnBrk="1" latinLnBrk="0" hangingPunct="1">
        <a:spcBef>
          <a:spcPct val="20000"/>
        </a:spcBef>
        <a:buFont typeface="Arial" pitchFamily="34" charset="0"/>
        <a:buChar char="•"/>
        <a:defRPr kumimoji="1" sz="1999" kern="1200">
          <a:solidFill>
            <a:schemeClr val="tx1"/>
          </a:solidFill>
          <a:latin typeface="+mn-lt"/>
          <a:ea typeface="+mn-ea"/>
          <a:cs typeface="+mn-cs"/>
        </a:defRPr>
      </a:lvl8pPr>
      <a:lvl9pPr marL="3885034" indent="-228531" algn="l" defTabSz="914126" rtl="0" eaLnBrk="1" latinLnBrk="0" hangingPunct="1">
        <a:spcBef>
          <a:spcPct val="20000"/>
        </a:spcBef>
        <a:buFont typeface="Arial" pitchFamily="34" charset="0"/>
        <a:buChar char="•"/>
        <a:defRPr kumimoji="1" sz="19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  <p15:guide id="3" pos="551" userDrawn="1">
          <p15:clr>
            <a:srgbClr val="F26B43"/>
          </p15:clr>
        </p15:guide>
        <p15:guide id="6" pos="7129" userDrawn="1">
          <p15:clr>
            <a:srgbClr val="F26B43"/>
          </p15:clr>
        </p15:guide>
        <p15:guide id="7" orient="horz" pos="414" userDrawn="1">
          <p15:clr>
            <a:srgbClr val="F26B43"/>
          </p15:clr>
        </p15:guide>
        <p15:guide id="10" orient="horz" pos="390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グループ化 39">
            <a:extLst>
              <a:ext uri="{FF2B5EF4-FFF2-40B4-BE49-F238E27FC236}">
                <a16:creationId xmlns:a16="http://schemas.microsoft.com/office/drawing/2014/main" id="{8DF1EA18-7622-0CD0-E459-31AB13E392C3}"/>
              </a:ext>
            </a:extLst>
          </p:cNvPr>
          <p:cNvGrpSpPr/>
          <p:nvPr/>
        </p:nvGrpSpPr>
        <p:grpSpPr>
          <a:xfrm>
            <a:off x="7593629" y="2780928"/>
            <a:ext cx="921440" cy="1116124"/>
            <a:chOff x="7593629" y="2420888"/>
            <a:chExt cx="921440" cy="1116124"/>
          </a:xfrm>
        </p:grpSpPr>
        <p:sp>
          <p:nvSpPr>
            <p:cNvPr id="33" name="正方形/長方形 32">
              <a:extLst>
                <a:ext uri="{FF2B5EF4-FFF2-40B4-BE49-F238E27FC236}">
                  <a16:creationId xmlns:a16="http://schemas.microsoft.com/office/drawing/2014/main" id="{E288EF11-5334-C2F9-F040-A01C0803AF3B}"/>
                </a:ext>
              </a:extLst>
            </p:cNvPr>
            <p:cNvSpPr/>
            <p:nvPr/>
          </p:nvSpPr>
          <p:spPr bwMode="auto">
            <a:xfrm>
              <a:off x="7601286" y="2420888"/>
              <a:ext cx="909490" cy="28803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6350">
              <a:noFill/>
            </a:ln>
            <a:effectLst/>
          </p:spPr>
          <p:txBody>
            <a:bodyPr rot="0" spcFirstLastPara="0" vertOverflow="overflow" horzOverflow="overflow" vert="horz" wrap="square" lIns="108000" tIns="108000" rIns="108000" bIns="90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lnSpc>
                  <a:spcPct val="140000"/>
                </a:lnSpc>
                <a:spcBef>
                  <a:spcPct val="0"/>
                </a:spcBef>
                <a:spcAft>
                  <a:spcPts val="600"/>
                </a:spcAft>
              </a:pPr>
              <a:endParaRPr kumimoji="1" lang="ja-JP" altLang="en-US" sz="1600" dirty="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</p:txBody>
        </p:sp>
        <p:grpSp>
          <p:nvGrpSpPr>
            <p:cNvPr id="39" name="グループ化 38">
              <a:extLst>
                <a:ext uri="{FF2B5EF4-FFF2-40B4-BE49-F238E27FC236}">
                  <a16:creationId xmlns:a16="http://schemas.microsoft.com/office/drawing/2014/main" id="{AE165C73-2075-762F-FC49-F58F2A367682}"/>
                </a:ext>
              </a:extLst>
            </p:cNvPr>
            <p:cNvGrpSpPr/>
            <p:nvPr/>
          </p:nvGrpSpPr>
          <p:grpSpPr>
            <a:xfrm>
              <a:off x="7593629" y="3145342"/>
              <a:ext cx="921440" cy="391670"/>
              <a:chOff x="7593629" y="3145342"/>
              <a:chExt cx="921440" cy="391670"/>
            </a:xfrm>
          </p:grpSpPr>
          <p:cxnSp>
            <p:nvCxnSpPr>
              <p:cNvPr id="29" name="直線コネクタ 28">
                <a:extLst>
                  <a:ext uri="{FF2B5EF4-FFF2-40B4-BE49-F238E27FC236}">
                    <a16:creationId xmlns:a16="http://schemas.microsoft.com/office/drawing/2014/main" id="{BE69412A-5252-5FBF-FCCA-2198C066B8B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593629" y="3145342"/>
                <a:ext cx="0" cy="39167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直線コネクタ 30">
                <a:extLst>
                  <a:ext uri="{FF2B5EF4-FFF2-40B4-BE49-F238E27FC236}">
                    <a16:creationId xmlns:a16="http://schemas.microsoft.com/office/drawing/2014/main" id="{09CB73D4-1F87-3A02-5FB8-313CB99AF69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593629" y="3392996"/>
                <a:ext cx="921440" cy="0"/>
              </a:xfrm>
              <a:prstGeom prst="line">
                <a:avLst/>
              </a:prstGeom>
              <a:ln w="6350">
                <a:solidFill>
                  <a:schemeClr val="tx1"/>
                </a:solidFill>
                <a:headEnd type="arrow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2" name="テキスト ボックス 31">
                <a:extLst>
                  <a:ext uri="{FF2B5EF4-FFF2-40B4-BE49-F238E27FC236}">
                    <a16:creationId xmlns:a16="http://schemas.microsoft.com/office/drawing/2014/main" id="{DC6CF32C-2A31-594F-9AD3-33631B77CCD2}"/>
                  </a:ext>
                </a:extLst>
              </p:cNvPr>
              <p:cNvSpPr txBox="1"/>
              <p:nvPr/>
            </p:nvSpPr>
            <p:spPr>
              <a:xfrm>
                <a:off x="7836181" y="3145342"/>
                <a:ext cx="40748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400" dirty="0"/>
                  <a:t>1h</a:t>
                </a:r>
                <a:endParaRPr kumimoji="1" lang="ja-JP" altLang="en-US" sz="1400" dirty="0"/>
              </a:p>
            </p:txBody>
          </p:sp>
          <p:cxnSp>
            <p:nvCxnSpPr>
              <p:cNvPr id="38" name="直線コネクタ 37">
                <a:extLst>
                  <a:ext uri="{FF2B5EF4-FFF2-40B4-BE49-F238E27FC236}">
                    <a16:creationId xmlns:a16="http://schemas.microsoft.com/office/drawing/2014/main" id="{518D67D5-5F2E-E097-0306-9CD9FBD5AA2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510776" y="3145342"/>
                <a:ext cx="0" cy="39167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" name="タイトル 3">
            <a:extLst>
              <a:ext uri="{FF2B5EF4-FFF2-40B4-BE49-F238E27FC236}">
                <a16:creationId xmlns:a16="http://schemas.microsoft.com/office/drawing/2014/main" id="{33C299A0-0048-4FF1-A3CE-A441C90E2A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ja-JP" altLang="en-US" dirty="0"/>
          </a:p>
        </p:txBody>
      </p:sp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EF178ED7-8970-AE10-7928-61DA79DEABEE}"/>
              </a:ext>
            </a:extLst>
          </p:cNvPr>
          <p:cNvGrpSpPr/>
          <p:nvPr/>
        </p:nvGrpSpPr>
        <p:grpSpPr>
          <a:xfrm>
            <a:off x="3611724" y="2420888"/>
            <a:ext cx="1836204" cy="972108"/>
            <a:chOff x="3611724" y="2060848"/>
            <a:chExt cx="1836204" cy="972108"/>
          </a:xfrm>
        </p:grpSpPr>
        <p:cxnSp>
          <p:nvCxnSpPr>
            <p:cNvPr id="7" name="直線コネクタ 6">
              <a:extLst>
                <a:ext uri="{FF2B5EF4-FFF2-40B4-BE49-F238E27FC236}">
                  <a16:creationId xmlns:a16="http://schemas.microsoft.com/office/drawing/2014/main" id="{FF439013-5FA6-B86F-3149-9680F41AF2D6}"/>
                </a:ext>
              </a:extLst>
            </p:cNvPr>
            <p:cNvCxnSpPr/>
            <p:nvPr/>
          </p:nvCxnSpPr>
          <p:spPr>
            <a:xfrm>
              <a:off x="3611724" y="2060848"/>
              <a:ext cx="0" cy="972108"/>
            </a:xfrm>
            <a:prstGeom prst="line">
              <a:avLst/>
            </a:prstGeom>
            <a:ln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" name="直線コネクタ 7">
              <a:extLst>
                <a:ext uri="{FF2B5EF4-FFF2-40B4-BE49-F238E27FC236}">
                  <a16:creationId xmlns:a16="http://schemas.microsoft.com/office/drawing/2014/main" id="{6289B128-C12E-D354-92D7-0B2F26EA4306}"/>
                </a:ext>
              </a:extLst>
            </p:cNvPr>
            <p:cNvCxnSpPr/>
            <p:nvPr/>
          </p:nvCxnSpPr>
          <p:spPr>
            <a:xfrm>
              <a:off x="4529826" y="2060848"/>
              <a:ext cx="0" cy="972108"/>
            </a:xfrm>
            <a:prstGeom prst="line">
              <a:avLst/>
            </a:prstGeom>
            <a:ln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" name="直線コネクタ 8">
              <a:extLst>
                <a:ext uri="{FF2B5EF4-FFF2-40B4-BE49-F238E27FC236}">
                  <a16:creationId xmlns:a16="http://schemas.microsoft.com/office/drawing/2014/main" id="{3125A6F4-AF5C-D199-520A-102EF5A40AE1}"/>
                </a:ext>
              </a:extLst>
            </p:cNvPr>
            <p:cNvCxnSpPr/>
            <p:nvPr/>
          </p:nvCxnSpPr>
          <p:spPr>
            <a:xfrm>
              <a:off x="5447928" y="2060848"/>
              <a:ext cx="0" cy="972108"/>
            </a:xfrm>
            <a:prstGeom prst="line">
              <a:avLst/>
            </a:prstGeom>
            <a:ln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5A3DFBF-308C-7BEB-6C71-CB15E802AFED}"/>
              </a:ext>
            </a:extLst>
          </p:cNvPr>
          <p:cNvSpPr txBox="1"/>
          <p:nvPr/>
        </p:nvSpPr>
        <p:spPr>
          <a:xfrm>
            <a:off x="4181488" y="2130107"/>
            <a:ext cx="7104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/>
              <a:t>12:00</a:t>
            </a:r>
            <a:endParaRPr kumimoji="1" lang="ja-JP" altLang="en-US" sz="1400" dirty="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FE1FAC60-BF6F-7AD0-A10E-2A0FBCC58201}"/>
              </a:ext>
            </a:extLst>
          </p:cNvPr>
          <p:cNvSpPr txBox="1"/>
          <p:nvPr/>
        </p:nvSpPr>
        <p:spPr>
          <a:xfrm>
            <a:off x="3244024" y="2130107"/>
            <a:ext cx="7104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/>
              <a:t>11:00</a:t>
            </a:r>
            <a:endParaRPr kumimoji="1" lang="ja-JP" altLang="en-US" sz="1400" dirty="0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BFB4279D-D6A3-966E-648C-10A2A547D681}"/>
              </a:ext>
            </a:extLst>
          </p:cNvPr>
          <p:cNvSpPr txBox="1"/>
          <p:nvPr/>
        </p:nvSpPr>
        <p:spPr>
          <a:xfrm>
            <a:off x="5111255" y="2130107"/>
            <a:ext cx="7104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/>
              <a:t>13:00</a:t>
            </a:r>
            <a:endParaRPr kumimoji="1" lang="ja-JP" altLang="en-US" sz="1400" dirty="0"/>
          </a:p>
        </p:txBody>
      </p:sp>
      <p:grpSp>
        <p:nvGrpSpPr>
          <p:cNvPr id="22" name="グループ化 21">
            <a:extLst>
              <a:ext uri="{FF2B5EF4-FFF2-40B4-BE49-F238E27FC236}">
                <a16:creationId xmlns:a16="http://schemas.microsoft.com/office/drawing/2014/main" id="{95F56425-5CC7-18D4-5C0B-B5A8D40EA819}"/>
              </a:ext>
            </a:extLst>
          </p:cNvPr>
          <p:cNvGrpSpPr/>
          <p:nvPr/>
        </p:nvGrpSpPr>
        <p:grpSpPr>
          <a:xfrm>
            <a:off x="7596972" y="2420888"/>
            <a:ext cx="1836204" cy="972108"/>
            <a:chOff x="3611724" y="2060848"/>
            <a:chExt cx="1836204" cy="972108"/>
          </a:xfrm>
        </p:grpSpPr>
        <p:cxnSp>
          <p:nvCxnSpPr>
            <p:cNvPr id="23" name="直線コネクタ 22">
              <a:extLst>
                <a:ext uri="{FF2B5EF4-FFF2-40B4-BE49-F238E27FC236}">
                  <a16:creationId xmlns:a16="http://schemas.microsoft.com/office/drawing/2014/main" id="{16913C5C-4101-6533-45B1-5CDEFE72234D}"/>
                </a:ext>
              </a:extLst>
            </p:cNvPr>
            <p:cNvCxnSpPr/>
            <p:nvPr/>
          </p:nvCxnSpPr>
          <p:spPr>
            <a:xfrm>
              <a:off x="3611724" y="2060848"/>
              <a:ext cx="0" cy="972108"/>
            </a:xfrm>
            <a:prstGeom prst="line">
              <a:avLst/>
            </a:prstGeom>
            <a:ln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4" name="直線コネクタ 23">
              <a:extLst>
                <a:ext uri="{FF2B5EF4-FFF2-40B4-BE49-F238E27FC236}">
                  <a16:creationId xmlns:a16="http://schemas.microsoft.com/office/drawing/2014/main" id="{F6E34C6E-3FD5-A99F-9324-EC2103979E7D}"/>
                </a:ext>
              </a:extLst>
            </p:cNvPr>
            <p:cNvCxnSpPr/>
            <p:nvPr/>
          </p:nvCxnSpPr>
          <p:spPr>
            <a:xfrm>
              <a:off x="4529826" y="2060848"/>
              <a:ext cx="0" cy="972108"/>
            </a:xfrm>
            <a:prstGeom prst="line">
              <a:avLst/>
            </a:prstGeom>
            <a:ln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5" name="直線コネクタ 24">
              <a:extLst>
                <a:ext uri="{FF2B5EF4-FFF2-40B4-BE49-F238E27FC236}">
                  <a16:creationId xmlns:a16="http://schemas.microsoft.com/office/drawing/2014/main" id="{185739BF-7094-390B-93B9-B1C8EB9B7ED8}"/>
                </a:ext>
              </a:extLst>
            </p:cNvPr>
            <p:cNvCxnSpPr/>
            <p:nvPr/>
          </p:nvCxnSpPr>
          <p:spPr>
            <a:xfrm>
              <a:off x="5447928" y="2060848"/>
              <a:ext cx="0" cy="972108"/>
            </a:xfrm>
            <a:prstGeom prst="line">
              <a:avLst/>
            </a:prstGeom>
            <a:ln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C5AADE00-AC72-DB97-574E-1406BB1BE7A9}"/>
              </a:ext>
            </a:extLst>
          </p:cNvPr>
          <p:cNvSpPr txBox="1"/>
          <p:nvPr/>
        </p:nvSpPr>
        <p:spPr>
          <a:xfrm>
            <a:off x="8166736" y="2130107"/>
            <a:ext cx="7104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/>
              <a:t>12:00</a:t>
            </a:r>
            <a:endParaRPr kumimoji="1" lang="ja-JP" altLang="en-US" sz="1400" dirty="0"/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21D1A565-3A3E-AA29-6A7D-405D7B34ABE8}"/>
              </a:ext>
            </a:extLst>
          </p:cNvPr>
          <p:cNvSpPr txBox="1"/>
          <p:nvPr/>
        </p:nvSpPr>
        <p:spPr>
          <a:xfrm>
            <a:off x="7229272" y="2130107"/>
            <a:ext cx="7104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/>
              <a:t>11:00</a:t>
            </a:r>
            <a:endParaRPr kumimoji="1" lang="ja-JP" altLang="en-US" sz="1400" dirty="0"/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1200EF97-93DB-2EE7-9155-D1487C2BF7CE}"/>
              </a:ext>
            </a:extLst>
          </p:cNvPr>
          <p:cNvSpPr txBox="1"/>
          <p:nvPr/>
        </p:nvSpPr>
        <p:spPr>
          <a:xfrm>
            <a:off x="9096503" y="2130107"/>
            <a:ext cx="7104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/>
              <a:t>13:00</a:t>
            </a:r>
            <a:endParaRPr kumimoji="1" lang="ja-JP" altLang="en-US" sz="1400" dirty="0"/>
          </a:p>
        </p:txBody>
      </p:sp>
      <p:grpSp>
        <p:nvGrpSpPr>
          <p:cNvPr id="41" name="グループ化 40">
            <a:extLst>
              <a:ext uri="{FF2B5EF4-FFF2-40B4-BE49-F238E27FC236}">
                <a16:creationId xmlns:a16="http://schemas.microsoft.com/office/drawing/2014/main" id="{7D66F23D-192B-AA51-302A-4A7E75D4C85C}"/>
              </a:ext>
            </a:extLst>
          </p:cNvPr>
          <p:cNvGrpSpPr/>
          <p:nvPr/>
        </p:nvGrpSpPr>
        <p:grpSpPr>
          <a:xfrm>
            <a:off x="4075993" y="2780928"/>
            <a:ext cx="921440" cy="1116124"/>
            <a:chOff x="7593629" y="2420888"/>
            <a:chExt cx="921440" cy="1116124"/>
          </a:xfrm>
        </p:grpSpPr>
        <p:sp>
          <p:nvSpPr>
            <p:cNvPr id="42" name="正方形/長方形 41">
              <a:extLst>
                <a:ext uri="{FF2B5EF4-FFF2-40B4-BE49-F238E27FC236}">
                  <a16:creationId xmlns:a16="http://schemas.microsoft.com/office/drawing/2014/main" id="{023C520F-A323-95EC-74E4-1F224FB2332B}"/>
                </a:ext>
              </a:extLst>
            </p:cNvPr>
            <p:cNvSpPr/>
            <p:nvPr/>
          </p:nvSpPr>
          <p:spPr bwMode="auto">
            <a:xfrm>
              <a:off x="7601286" y="2420888"/>
              <a:ext cx="909490" cy="28803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6350">
              <a:noFill/>
            </a:ln>
            <a:effectLst/>
          </p:spPr>
          <p:txBody>
            <a:bodyPr rot="0" spcFirstLastPara="0" vertOverflow="overflow" horzOverflow="overflow" vert="horz" wrap="square" lIns="108000" tIns="108000" rIns="108000" bIns="90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lnSpc>
                  <a:spcPct val="140000"/>
                </a:lnSpc>
                <a:spcBef>
                  <a:spcPct val="0"/>
                </a:spcBef>
                <a:spcAft>
                  <a:spcPts val="600"/>
                </a:spcAft>
              </a:pPr>
              <a:endParaRPr kumimoji="1" lang="ja-JP" altLang="en-US" sz="1600" dirty="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</p:txBody>
        </p:sp>
        <p:grpSp>
          <p:nvGrpSpPr>
            <p:cNvPr id="43" name="グループ化 42">
              <a:extLst>
                <a:ext uri="{FF2B5EF4-FFF2-40B4-BE49-F238E27FC236}">
                  <a16:creationId xmlns:a16="http://schemas.microsoft.com/office/drawing/2014/main" id="{7F17626B-5419-4D1F-EE9B-2492757D4304}"/>
                </a:ext>
              </a:extLst>
            </p:cNvPr>
            <p:cNvGrpSpPr/>
            <p:nvPr/>
          </p:nvGrpSpPr>
          <p:grpSpPr>
            <a:xfrm>
              <a:off x="7593629" y="3145342"/>
              <a:ext cx="921440" cy="391670"/>
              <a:chOff x="7593629" y="3145342"/>
              <a:chExt cx="921440" cy="391670"/>
            </a:xfrm>
          </p:grpSpPr>
          <p:cxnSp>
            <p:nvCxnSpPr>
              <p:cNvPr id="44" name="直線コネクタ 43">
                <a:extLst>
                  <a:ext uri="{FF2B5EF4-FFF2-40B4-BE49-F238E27FC236}">
                    <a16:creationId xmlns:a16="http://schemas.microsoft.com/office/drawing/2014/main" id="{996AE930-419C-F270-E9DD-D393E17E057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593629" y="3145342"/>
                <a:ext cx="0" cy="39167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直線コネクタ 44">
                <a:extLst>
                  <a:ext uri="{FF2B5EF4-FFF2-40B4-BE49-F238E27FC236}">
                    <a16:creationId xmlns:a16="http://schemas.microsoft.com/office/drawing/2014/main" id="{8CAD2B7A-AA88-F082-B2FC-C9724FE1482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593629" y="3392996"/>
                <a:ext cx="921440" cy="0"/>
              </a:xfrm>
              <a:prstGeom prst="line">
                <a:avLst/>
              </a:prstGeom>
              <a:ln w="6350">
                <a:solidFill>
                  <a:schemeClr val="tx1"/>
                </a:solidFill>
                <a:headEnd type="arrow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6" name="テキスト ボックス 45">
                <a:extLst>
                  <a:ext uri="{FF2B5EF4-FFF2-40B4-BE49-F238E27FC236}">
                    <a16:creationId xmlns:a16="http://schemas.microsoft.com/office/drawing/2014/main" id="{25AD5032-015E-A37B-B56F-9BFF6F4C667D}"/>
                  </a:ext>
                </a:extLst>
              </p:cNvPr>
              <p:cNvSpPr txBox="1"/>
              <p:nvPr/>
            </p:nvSpPr>
            <p:spPr>
              <a:xfrm>
                <a:off x="7836181" y="3145342"/>
                <a:ext cx="40748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400" dirty="0"/>
                  <a:t>1h</a:t>
                </a:r>
                <a:endParaRPr kumimoji="1" lang="ja-JP" altLang="en-US" sz="1400" dirty="0"/>
              </a:p>
            </p:txBody>
          </p:sp>
          <p:cxnSp>
            <p:nvCxnSpPr>
              <p:cNvPr id="47" name="直線コネクタ 46">
                <a:extLst>
                  <a:ext uri="{FF2B5EF4-FFF2-40B4-BE49-F238E27FC236}">
                    <a16:creationId xmlns:a16="http://schemas.microsoft.com/office/drawing/2014/main" id="{605F75AE-A713-5C3D-E882-EF984FA3D9F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510776" y="3145342"/>
                <a:ext cx="0" cy="39167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7AE86456-85EC-3333-9F64-559D03F0F5AF}"/>
              </a:ext>
            </a:extLst>
          </p:cNvPr>
          <p:cNvSpPr txBox="1"/>
          <p:nvPr/>
        </p:nvSpPr>
        <p:spPr>
          <a:xfrm>
            <a:off x="3215680" y="1589253"/>
            <a:ext cx="27895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1995,2000,2010(WEA)</a:t>
            </a:r>
            <a:endParaRPr kumimoji="1" lang="ja-JP" altLang="en-US" dirty="0"/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B80F0223-07D7-E4CC-F12D-729F95E26BB5}"/>
              </a:ext>
            </a:extLst>
          </p:cNvPr>
          <p:cNvSpPr txBox="1"/>
          <p:nvPr/>
        </p:nvSpPr>
        <p:spPr>
          <a:xfrm>
            <a:off x="7695489" y="1589253"/>
            <a:ext cx="16305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/>
              <a:t>2020(WEA2)</a:t>
            </a:r>
            <a:endParaRPr kumimoji="1" lang="ja-JP" altLang="en-US" dirty="0"/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45A37977-825F-EA15-36E5-78FD1038F3F1}"/>
              </a:ext>
            </a:extLst>
          </p:cNvPr>
          <p:cNvSpPr txBox="1"/>
          <p:nvPr/>
        </p:nvSpPr>
        <p:spPr>
          <a:xfrm>
            <a:off x="2099556" y="1128078"/>
            <a:ext cx="27462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u="sng" dirty="0"/>
              <a:t>例）</a:t>
            </a:r>
            <a:r>
              <a:rPr kumimoji="1" lang="en-US" altLang="ja-JP" b="1" u="sng" dirty="0"/>
              <a:t>12:00</a:t>
            </a:r>
            <a:r>
              <a:rPr kumimoji="1" lang="ja-JP" altLang="en-US" b="1" u="sng" dirty="0"/>
              <a:t>の積算日射量</a:t>
            </a:r>
          </a:p>
        </p:txBody>
      </p:sp>
    </p:spTree>
    <p:extLst>
      <p:ext uri="{BB962C8B-B14F-4D97-AF65-F5344CB8AC3E}">
        <p14:creationId xmlns:p14="http://schemas.microsoft.com/office/powerpoint/2010/main" val="29428948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E9180982-41E7-9EF1-99DA-0D86A995D726}"/>
              </a:ext>
            </a:extLst>
          </p:cNvPr>
          <p:cNvCxnSpPr>
            <a:cxnSpLocks/>
          </p:cNvCxnSpPr>
          <p:nvPr/>
        </p:nvCxnSpPr>
        <p:spPr>
          <a:xfrm>
            <a:off x="5943997" y="1268760"/>
            <a:ext cx="0" cy="4184848"/>
          </a:xfrm>
          <a:prstGeom prst="line">
            <a:avLst/>
          </a:prstGeom>
          <a:ln w="635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>
            <a:extLst>
              <a:ext uri="{FF2B5EF4-FFF2-40B4-BE49-F238E27FC236}">
                <a16:creationId xmlns:a16="http://schemas.microsoft.com/office/drawing/2014/main" id="{629B7205-B17A-1889-8F68-AFC5D4E520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1A62F618-2FC7-DBDB-6BD3-8D7179BF60B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ja-JP"/>
              <a:t>Copyright (c) 2023 quattro corporate design. All right reserved.</a:t>
            </a:r>
            <a:endParaRPr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3C5D679-6659-5741-CC8F-37CEDE9D7FA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3508C7-2FE0-4945-9CBD-863E05F850D2}" type="slidenum">
              <a:rPr lang="ja-JP" altLang="en-US" smtClean="0"/>
              <a:pPr/>
              <a:t>1</a:t>
            </a:fld>
            <a:endParaRPr lang="ja-JP" altLang="en-US" dirty="0"/>
          </a:p>
        </p:txBody>
      </p:sp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CD7DA2C6-9B0E-68C3-1271-9E54D1AD4CF8}"/>
              </a:ext>
            </a:extLst>
          </p:cNvPr>
          <p:cNvCxnSpPr/>
          <p:nvPr/>
        </p:nvCxnSpPr>
        <p:spPr>
          <a:xfrm>
            <a:off x="5943997" y="1988840"/>
            <a:ext cx="0" cy="3312368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EF56CDD7-A167-044C-029C-5937686072C9}"/>
              </a:ext>
            </a:extLst>
          </p:cNvPr>
          <p:cNvCxnSpPr/>
          <p:nvPr/>
        </p:nvCxnSpPr>
        <p:spPr>
          <a:xfrm>
            <a:off x="8500281" y="1988840"/>
            <a:ext cx="0" cy="3312368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900B3214-A180-75AC-5196-F7D8EFAC87E8}"/>
              </a:ext>
            </a:extLst>
          </p:cNvPr>
          <p:cNvSpPr/>
          <p:nvPr/>
        </p:nvSpPr>
        <p:spPr bwMode="auto">
          <a:xfrm>
            <a:off x="5943997" y="3176972"/>
            <a:ext cx="2556283" cy="2016224"/>
          </a:xfrm>
          <a:prstGeom prst="rect">
            <a:avLst/>
          </a:prstGeom>
          <a:solidFill>
            <a:schemeClr val="bg2"/>
          </a:solidFill>
          <a:ln w="952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108000" tIns="108000" rIns="108000" bIns="9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40000"/>
              </a:lnSpc>
              <a:spcBef>
                <a:spcPct val="0"/>
              </a:spcBef>
              <a:spcAft>
                <a:spcPts val="600"/>
              </a:spcAft>
            </a:pPr>
            <a:endParaRPr kumimoji="1" lang="ja-JP" altLang="en-US" sz="1600" dirty="0">
              <a:solidFill>
                <a:srgbClr val="4D4D4D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cxnSp>
        <p:nvCxnSpPr>
          <p:cNvPr id="11" name="直線コネクタ 10">
            <a:extLst>
              <a:ext uri="{FF2B5EF4-FFF2-40B4-BE49-F238E27FC236}">
                <a16:creationId xmlns:a16="http://schemas.microsoft.com/office/drawing/2014/main" id="{A4883A40-DFBD-4823-7221-2377B4D603E7}"/>
              </a:ext>
            </a:extLst>
          </p:cNvPr>
          <p:cNvCxnSpPr>
            <a:cxnSpLocks/>
          </p:cNvCxnSpPr>
          <p:nvPr/>
        </p:nvCxnSpPr>
        <p:spPr>
          <a:xfrm>
            <a:off x="8500280" y="1268760"/>
            <a:ext cx="0" cy="4184848"/>
          </a:xfrm>
          <a:prstGeom prst="line">
            <a:avLst/>
          </a:prstGeom>
          <a:ln w="635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C3C2991B-B162-1117-CAC7-249CD1315305}"/>
              </a:ext>
            </a:extLst>
          </p:cNvPr>
          <p:cNvSpPr/>
          <p:nvPr/>
        </p:nvSpPr>
        <p:spPr bwMode="auto">
          <a:xfrm>
            <a:off x="5943996" y="3176972"/>
            <a:ext cx="2556283" cy="324000"/>
          </a:xfrm>
          <a:prstGeom prst="rect">
            <a:avLst/>
          </a:prstGeom>
          <a:solidFill>
            <a:schemeClr val="bg2"/>
          </a:solidFill>
          <a:ln w="952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108000" tIns="108000" rIns="108000" bIns="9000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lnSpc>
                <a:spcPct val="140000"/>
              </a:lnSpc>
              <a:spcBef>
                <a:spcPct val="0"/>
              </a:spcBef>
              <a:spcAft>
                <a:spcPts val="600"/>
              </a:spcAft>
            </a:pPr>
            <a:r>
              <a:rPr kumimoji="1" lang="en-US" altLang="ja-JP" sz="1200" dirty="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18306 byte</a:t>
            </a:r>
            <a:endParaRPr kumimoji="1" lang="ja-JP" altLang="en-US" sz="1200" dirty="0">
              <a:solidFill>
                <a:srgbClr val="4D4D4D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3" name="右中かっこ 12">
            <a:extLst>
              <a:ext uri="{FF2B5EF4-FFF2-40B4-BE49-F238E27FC236}">
                <a16:creationId xmlns:a16="http://schemas.microsoft.com/office/drawing/2014/main" id="{BA58DC0B-ED0B-1D1C-39EC-26A94D1A2606}"/>
              </a:ext>
            </a:extLst>
          </p:cNvPr>
          <p:cNvSpPr/>
          <p:nvPr/>
        </p:nvSpPr>
        <p:spPr>
          <a:xfrm>
            <a:off x="8788313" y="3176972"/>
            <a:ext cx="108012" cy="2016224"/>
          </a:xfrm>
          <a:prstGeom prst="rightBrace">
            <a:avLst/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D544581-E4CC-9602-1BF9-08866B3DA20E}"/>
              </a:ext>
            </a:extLst>
          </p:cNvPr>
          <p:cNvSpPr txBox="1"/>
          <p:nvPr/>
        </p:nvSpPr>
        <p:spPr>
          <a:xfrm>
            <a:off x="8991747" y="3862789"/>
            <a:ext cx="24328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18306byte/</a:t>
            </a:r>
            <a:r>
              <a:rPr kumimoji="1" lang="ja-JP" altLang="en-US" dirty="0"/>
              <a:t>レコード</a:t>
            </a:r>
            <a:endParaRPr kumimoji="1" lang="en-US" altLang="ja-JP" dirty="0"/>
          </a:p>
          <a:p>
            <a:r>
              <a:rPr kumimoji="1" lang="en-US" altLang="ja-JP" dirty="0"/>
              <a:t>11</a:t>
            </a:r>
            <a:r>
              <a:rPr kumimoji="1" lang="ja-JP" altLang="en-US" dirty="0"/>
              <a:t>レコード</a:t>
            </a:r>
            <a:endParaRPr kumimoji="1" lang="en-US" altLang="ja-JP" dirty="0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406643CA-E768-E293-4B64-046B2BB45B65}"/>
              </a:ext>
            </a:extLst>
          </p:cNvPr>
          <p:cNvSpPr txBox="1"/>
          <p:nvPr/>
        </p:nvSpPr>
        <p:spPr>
          <a:xfrm>
            <a:off x="9040341" y="3429000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u="sng" dirty="0"/>
              <a:t>地点ブロック</a:t>
            </a:r>
          </a:p>
        </p:txBody>
      </p:sp>
      <p:cxnSp>
        <p:nvCxnSpPr>
          <p:cNvPr id="17" name="直線矢印コネクタ 16">
            <a:extLst>
              <a:ext uri="{FF2B5EF4-FFF2-40B4-BE49-F238E27FC236}">
                <a16:creationId xmlns:a16="http://schemas.microsoft.com/office/drawing/2014/main" id="{3A9F37ED-F57B-0135-BD68-26B3DDF4408F}"/>
              </a:ext>
            </a:extLst>
          </p:cNvPr>
          <p:cNvCxnSpPr/>
          <p:nvPr/>
        </p:nvCxnSpPr>
        <p:spPr>
          <a:xfrm>
            <a:off x="4907868" y="1268760"/>
            <a:ext cx="0" cy="1908212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コネクタ 18">
            <a:extLst>
              <a:ext uri="{FF2B5EF4-FFF2-40B4-BE49-F238E27FC236}">
                <a16:creationId xmlns:a16="http://schemas.microsoft.com/office/drawing/2014/main" id="{C0706CA7-C465-5FEB-A5DD-377D7EDE301C}"/>
              </a:ext>
            </a:extLst>
          </p:cNvPr>
          <p:cNvCxnSpPr>
            <a:cxnSpLocks/>
          </p:cNvCxnSpPr>
          <p:nvPr/>
        </p:nvCxnSpPr>
        <p:spPr>
          <a:xfrm flipH="1">
            <a:off x="4727964" y="3176972"/>
            <a:ext cx="10080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2065C133-21FA-5192-3F0D-9C0B5AEB8A67}"/>
              </a:ext>
            </a:extLst>
          </p:cNvPr>
          <p:cNvSpPr txBox="1"/>
          <p:nvPr/>
        </p:nvSpPr>
        <p:spPr>
          <a:xfrm>
            <a:off x="443372" y="704042"/>
            <a:ext cx="5298276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kumimoji="1" lang="en-US" altLang="ja-JP" dirty="0"/>
              <a:t>(</a:t>
            </a:r>
            <a:r>
              <a:rPr kumimoji="1" lang="ja-JP" altLang="en-US" dirty="0"/>
              <a:t>地点ブロック番号</a:t>
            </a:r>
            <a:r>
              <a:rPr kumimoji="1" lang="en-US" altLang="ja-JP" dirty="0"/>
              <a:t>-1)*18306byte*11</a:t>
            </a:r>
            <a:r>
              <a:rPr kumimoji="1" lang="ja-JP" altLang="en-US" dirty="0"/>
              <a:t>レコード</a:t>
            </a:r>
            <a:endParaRPr lang="ja-JP" altLang="en-US" dirty="0"/>
          </a:p>
        </p:txBody>
      </p:sp>
      <p:cxnSp>
        <p:nvCxnSpPr>
          <p:cNvPr id="23" name="直線コネクタ 22">
            <a:extLst>
              <a:ext uri="{FF2B5EF4-FFF2-40B4-BE49-F238E27FC236}">
                <a16:creationId xmlns:a16="http://schemas.microsoft.com/office/drawing/2014/main" id="{3A746EB8-CD99-A81C-255C-E8F069A53ABA}"/>
              </a:ext>
            </a:extLst>
          </p:cNvPr>
          <p:cNvCxnSpPr>
            <a:cxnSpLocks/>
          </p:cNvCxnSpPr>
          <p:nvPr/>
        </p:nvCxnSpPr>
        <p:spPr>
          <a:xfrm flipH="1">
            <a:off x="4727964" y="1268760"/>
            <a:ext cx="10080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コネクタ 24">
            <a:extLst>
              <a:ext uri="{FF2B5EF4-FFF2-40B4-BE49-F238E27FC236}">
                <a16:creationId xmlns:a16="http://schemas.microsoft.com/office/drawing/2014/main" id="{B07F47D6-D1E1-C258-2320-C619424E2245}"/>
              </a:ext>
            </a:extLst>
          </p:cNvPr>
          <p:cNvCxnSpPr/>
          <p:nvPr/>
        </p:nvCxnSpPr>
        <p:spPr>
          <a:xfrm>
            <a:off x="5943996" y="1268760"/>
            <a:ext cx="2556283" cy="0"/>
          </a:xfrm>
          <a:prstGeom prst="line">
            <a:avLst/>
          </a:prstGeom>
          <a:ln w="635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>
            <a:extLst>
              <a:ext uri="{FF2B5EF4-FFF2-40B4-BE49-F238E27FC236}">
                <a16:creationId xmlns:a16="http://schemas.microsoft.com/office/drawing/2014/main" id="{B9CAE029-9198-3FE7-4BA5-7C141FEEA567}"/>
              </a:ext>
            </a:extLst>
          </p:cNvPr>
          <p:cNvCxnSpPr/>
          <p:nvPr/>
        </p:nvCxnSpPr>
        <p:spPr>
          <a:xfrm>
            <a:off x="3107668" y="1124744"/>
            <a:ext cx="1800200" cy="109812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10607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29B7205-B17A-1889-8F68-AFC5D4E520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地点ブロック</a:t>
            </a:r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1A62F618-2FC7-DBDB-6BD3-8D7179BF60B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ja-JP"/>
              <a:t>Copyright (c) 2023 quattro corporate design. All right reserved.</a:t>
            </a:r>
            <a:endParaRPr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3C5D679-6659-5741-CC8F-37CEDE9D7FA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3508C7-2FE0-4945-9CBD-863E05F850D2}" type="slidenum">
              <a:rPr lang="ja-JP" altLang="en-US" smtClean="0"/>
              <a:pPr/>
              <a:t>2</a:t>
            </a:fld>
            <a:endParaRPr lang="ja-JP" altLang="en-US" dirty="0"/>
          </a:p>
        </p:txBody>
      </p:sp>
      <p:sp>
        <p:nvSpPr>
          <p:cNvPr id="13" name="右中かっこ 12">
            <a:extLst>
              <a:ext uri="{FF2B5EF4-FFF2-40B4-BE49-F238E27FC236}">
                <a16:creationId xmlns:a16="http://schemas.microsoft.com/office/drawing/2014/main" id="{BA58DC0B-ED0B-1D1C-39EC-26A94D1A2606}"/>
              </a:ext>
            </a:extLst>
          </p:cNvPr>
          <p:cNvSpPr/>
          <p:nvPr/>
        </p:nvSpPr>
        <p:spPr>
          <a:xfrm>
            <a:off x="6132004" y="755733"/>
            <a:ext cx="144016" cy="4846957"/>
          </a:xfrm>
          <a:prstGeom prst="rightBrace">
            <a:avLst/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D544581-E4CC-9602-1BF9-08866B3DA20E}"/>
              </a:ext>
            </a:extLst>
          </p:cNvPr>
          <p:cNvSpPr txBox="1"/>
          <p:nvPr/>
        </p:nvSpPr>
        <p:spPr>
          <a:xfrm>
            <a:off x="6348028" y="3027639"/>
            <a:ext cx="13933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11</a:t>
            </a:r>
            <a:r>
              <a:rPr kumimoji="1" lang="ja-JP" altLang="en-US" dirty="0"/>
              <a:t>レコード</a:t>
            </a:r>
            <a:endParaRPr kumimoji="1" lang="en-US" altLang="ja-JP" dirty="0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C3C2991B-B162-1117-CAC7-249CD1315305}"/>
              </a:ext>
            </a:extLst>
          </p:cNvPr>
          <p:cNvSpPr/>
          <p:nvPr/>
        </p:nvSpPr>
        <p:spPr bwMode="auto">
          <a:xfrm>
            <a:off x="1919536" y="692696"/>
            <a:ext cx="3744416" cy="439999"/>
          </a:xfrm>
          <a:prstGeom prst="rect">
            <a:avLst/>
          </a:prstGeom>
          <a:solidFill>
            <a:schemeClr val="bg2"/>
          </a:solidFill>
          <a:ln w="952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108000" tIns="108000" rIns="108000" bIns="9000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40000"/>
              </a:lnSpc>
              <a:spcBef>
                <a:spcPct val="0"/>
              </a:spcBef>
              <a:spcAft>
                <a:spcPts val="600"/>
              </a:spcAft>
            </a:pPr>
            <a:r>
              <a:rPr kumimoji="1" lang="en-US" altLang="ja-JP" sz="1200" dirty="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[0] </a:t>
            </a:r>
            <a:r>
              <a:rPr kumimoji="1" lang="ja-JP" altLang="en-US" sz="1200" dirty="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地点情報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37E1EF18-CF29-D70F-973D-2145FD167C03}"/>
              </a:ext>
            </a:extLst>
          </p:cNvPr>
          <p:cNvSpPr/>
          <p:nvPr/>
        </p:nvSpPr>
        <p:spPr bwMode="auto">
          <a:xfrm>
            <a:off x="1919536" y="1139696"/>
            <a:ext cx="3744416" cy="439999"/>
          </a:xfrm>
          <a:prstGeom prst="rect">
            <a:avLst/>
          </a:prstGeom>
          <a:solidFill>
            <a:schemeClr val="bg2"/>
          </a:solidFill>
          <a:ln w="952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108000" tIns="108000" rIns="108000" bIns="9000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40000"/>
              </a:lnSpc>
              <a:spcBef>
                <a:spcPct val="0"/>
              </a:spcBef>
              <a:spcAft>
                <a:spcPts val="600"/>
              </a:spcAft>
            </a:pPr>
            <a:r>
              <a:rPr kumimoji="1" lang="en-US" altLang="ja-JP" sz="1200" dirty="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[1] </a:t>
            </a:r>
            <a:r>
              <a:rPr kumimoji="1" lang="ja-JP" altLang="en-US" sz="1200" dirty="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気温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F35EB738-BB73-3465-3AAC-59722D3826E2}"/>
              </a:ext>
            </a:extLst>
          </p:cNvPr>
          <p:cNvSpPr/>
          <p:nvPr/>
        </p:nvSpPr>
        <p:spPr bwMode="auto">
          <a:xfrm>
            <a:off x="1919536" y="1586696"/>
            <a:ext cx="3744416" cy="439999"/>
          </a:xfrm>
          <a:prstGeom prst="rect">
            <a:avLst/>
          </a:prstGeom>
          <a:solidFill>
            <a:schemeClr val="bg2"/>
          </a:solidFill>
          <a:ln w="952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108000" tIns="108000" rIns="108000" bIns="9000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40000"/>
              </a:lnSpc>
              <a:spcBef>
                <a:spcPct val="0"/>
              </a:spcBef>
              <a:spcAft>
                <a:spcPts val="600"/>
              </a:spcAft>
            </a:pPr>
            <a:r>
              <a:rPr kumimoji="1" lang="en-US" altLang="ja-JP" sz="1200" dirty="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[2] </a:t>
            </a:r>
            <a:r>
              <a:rPr kumimoji="1" lang="ja-JP" altLang="en-US" sz="1200" dirty="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絶対湿度</a:t>
            </a: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E87E2017-349D-BDD5-24D8-85BC86DEC398}"/>
              </a:ext>
            </a:extLst>
          </p:cNvPr>
          <p:cNvSpPr/>
          <p:nvPr/>
        </p:nvSpPr>
        <p:spPr bwMode="auto">
          <a:xfrm>
            <a:off x="1919536" y="2033696"/>
            <a:ext cx="3744416" cy="439999"/>
          </a:xfrm>
          <a:prstGeom prst="rect">
            <a:avLst/>
          </a:prstGeom>
          <a:solidFill>
            <a:schemeClr val="bg2"/>
          </a:solidFill>
          <a:ln w="952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108000" tIns="108000" rIns="108000" bIns="9000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40000"/>
              </a:lnSpc>
              <a:spcBef>
                <a:spcPct val="0"/>
              </a:spcBef>
              <a:spcAft>
                <a:spcPts val="600"/>
              </a:spcAft>
            </a:pPr>
            <a:r>
              <a:rPr kumimoji="1" lang="en-US" altLang="ja-JP" sz="1200" dirty="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[3] </a:t>
            </a:r>
            <a:r>
              <a:rPr kumimoji="1" lang="ja-JP" altLang="en-US" sz="1200" dirty="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全天日射量</a:t>
            </a: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E11BA75C-5171-6932-6CAF-FF44C15F2927}"/>
              </a:ext>
            </a:extLst>
          </p:cNvPr>
          <p:cNvSpPr/>
          <p:nvPr/>
        </p:nvSpPr>
        <p:spPr bwMode="auto">
          <a:xfrm>
            <a:off x="1919536" y="2480696"/>
            <a:ext cx="3744416" cy="439999"/>
          </a:xfrm>
          <a:prstGeom prst="rect">
            <a:avLst/>
          </a:prstGeom>
          <a:solidFill>
            <a:schemeClr val="bg2"/>
          </a:solidFill>
          <a:ln w="952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108000" tIns="108000" rIns="108000" bIns="9000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40000"/>
              </a:lnSpc>
              <a:spcBef>
                <a:spcPct val="0"/>
              </a:spcBef>
              <a:spcAft>
                <a:spcPts val="600"/>
              </a:spcAft>
            </a:pPr>
            <a:r>
              <a:rPr kumimoji="1" lang="en-US" altLang="ja-JP" sz="1200" dirty="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[4] </a:t>
            </a:r>
            <a:r>
              <a:rPr kumimoji="1" lang="ja-JP" altLang="en-US" sz="1200" dirty="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大気放射量</a:t>
            </a: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9ABB705D-8228-2996-9DBC-F74ED9ED7DC4}"/>
              </a:ext>
            </a:extLst>
          </p:cNvPr>
          <p:cNvSpPr/>
          <p:nvPr/>
        </p:nvSpPr>
        <p:spPr bwMode="auto">
          <a:xfrm>
            <a:off x="1919536" y="2927696"/>
            <a:ext cx="3744416" cy="439999"/>
          </a:xfrm>
          <a:prstGeom prst="rect">
            <a:avLst/>
          </a:prstGeom>
          <a:solidFill>
            <a:schemeClr val="bg2"/>
          </a:solidFill>
          <a:ln w="952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108000" tIns="108000" rIns="108000" bIns="9000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40000"/>
              </a:lnSpc>
              <a:spcBef>
                <a:spcPct val="0"/>
              </a:spcBef>
              <a:spcAft>
                <a:spcPts val="600"/>
              </a:spcAft>
            </a:pPr>
            <a:r>
              <a:rPr kumimoji="1" lang="en-US" altLang="ja-JP" sz="1200" dirty="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[5] </a:t>
            </a:r>
            <a:r>
              <a:rPr kumimoji="1" lang="ja-JP" altLang="en-US" sz="1200" dirty="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風向</a:t>
            </a: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3E1EE85E-E6CE-98BF-1478-941307977438}"/>
              </a:ext>
            </a:extLst>
          </p:cNvPr>
          <p:cNvSpPr/>
          <p:nvPr/>
        </p:nvSpPr>
        <p:spPr bwMode="auto">
          <a:xfrm>
            <a:off x="1919536" y="3374696"/>
            <a:ext cx="3744416" cy="439999"/>
          </a:xfrm>
          <a:prstGeom prst="rect">
            <a:avLst/>
          </a:prstGeom>
          <a:solidFill>
            <a:schemeClr val="bg2"/>
          </a:solidFill>
          <a:ln w="952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108000" tIns="108000" rIns="108000" bIns="9000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40000"/>
              </a:lnSpc>
              <a:spcBef>
                <a:spcPct val="0"/>
              </a:spcBef>
              <a:spcAft>
                <a:spcPts val="600"/>
              </a:spcAft>
            </a:pPr>
            <a:r>
              <a:rPr kumimoji="1" lang="en-US" altLang="ja-JP" sz="1200" dirty="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[6] </a:t>
            </a:r>
            <a:r>
              <a:rPr kumimoji="1" lang="ja-JP" altLang="en-US" sz="1200" dirty="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風速</a:t>
            </a: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32B1C16C-56F9-AC42-D64A-8A1897966195}"/>
              </a:ext>
            </a:extLst>
          </p:cNvPr>
          <p:cNvSpPr/>
          <p:nvPr/>
        </p:nvSpPr>
        <p:spPr bwMode="auto">
          <a:xfrm>
            <a:off x="1919536" y="3821696"/>
            <a:ext cx="3744416" cy="439999"/>
          </a:xfrm>
          <a:prstGeom prst="rect">
            <a:avLst/>
          </a:prstGeom>
          <a:solidFill>
            <a:schemeClr val="bg2"/>
          </a:solidFill>
          <a:ln w="952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108000" tIns="108000" rIns="108000" bIns="9000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40000"/>
              </a:lnSpc>
              <a:spcBef>
                <a:spcPct val="0"/>
              </a:spcBef>
              <a:spcAft>
                <a:spcPts val="600"/>
              </a:spcAft>
            </a:pPr>
            <a:r>
              <a:rPr kumimoji="1" lang="en-US" altLang="ja-JP" sz="1200" dirty="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[7] </a:t>
            </a:r>
            <a:r>
              <a:rPr kumimoji="1" lang="ja-JP" altLang="en-US" sz="1200" dirty="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降水量</a:t>
            </a: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F6C9BE53-2F4E-D947-14B1-0397188803C8}"/>
              </a:ext>
            </a:extLst>
          </p:cNvPr>
          <p:cNvSpPr/>
          <p:nvPr/>
        </p:nvSpPr>
        <p:spPr bwMode="auto">
          <a:xfrm>
            <a:off x="1919536" y="4268696"/>
            <a:ext cx="3744416" cy="439999"/>
          </a:xfrm>
          <a:prstGeom prst="rect">
            <a:avLst/>
          </a:prstGeom>
          <a:solidFill>
            <a:schemeClr val="bg2"/>
          </a:solidFill>
          <a:ln w="952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108000" tIns="108000" rIns="108000" bIns="9000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40000"/>
              </a:lnSpc>
              <a:spcBef>
                <a:spcPct val="0"/>
              </a:spcBef>
              <a:spcAft>
                <a:spcPts val="600"/>
              </a:spcAft>
            </a:pPr>
            <a:r>
              <a:rPr kumimoji="1" lang="en-US" altLang="ja-JP" sz="1200" dirty="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[8] </a:t>
            </a:r>
            <a:r>
              <a:rPr kumimoji="1" lang="ja-JP" altLang="en-US" sz="1200" dirty="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日照時間</a:t>
            </a: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3C0D3288-A8C5-FD3A-7DE9-BEF956C3617B}"/>
              </a:ext>
            </a:extLst>
          </p:cNvPr>
          <p:cNvSpPr/>
          <p:nvPr/>
        </p:nvSpPr>
        <p:spPr bwMode="auto">
          <a:xfrm>
            <a:off x="1919536" y="4715696"/>
            <a:ext cx="3744416" cy="439999"/>
          </a:xfrm>
          <a:prstGeom prst="rect">
            <a:avLst/>
          </a:prstGeom>
          <a:solidFill>
            <a:schemeClr val="bg2"/>
          </a:solidFill>
          <a:ln w="952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108000" tIns="108000" rIns="108000" bIns="9000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40000"/>
              </a:lnSpc>
              <a:spcBef>
                <a:spcPct val="0"/>
              </a:spcBef>
              <a:spcAft>
                <a:spcPts val="600"/>
              </a:spcAft>
            </a:pPr>
            <a:r>
              <a:rPr kumimoji="1" lang="en-US" altLang="ja-JP" sz="1200" dirty="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[9] </a:t>
            </a:r>
            <a:r>
              <a:rPr kumimoji="1" lang="ja-JP" altLang="en-US" sz="1200" dirty="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気圧</a:t>
            </a: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714739C9-647D-A1F9-0A82-4056BEE1E412}"/>
              </a:ext>
            </a:extLst>
          </p:cNvPr>
          <p:cNvSpPr/>
          <p:nvPr/>
        </p:nvSpPr>
        <p:spPr bwMode="auto">
          <a:xfrm>
            <a:off x="1919536" y="5162692"/>
            <a:ext cx="3744416" cy="439999"/>
          </a:xfrm>
          <a:prstGeom prst="rect">
            <a:avLst/>
          </a:prstGeom>
          <a:solidFill>
            <a:schemeClr val="bg2"/>
          </a:solidFill>
          <a:ln w="952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108000" tIns="108000" rIns="108000" bIns="9000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40000"/>
              </a:lnSpc>
              <a:spcBef>
                <a:spcPct val="0"/>
              </a:spcBef>
              <a:spcAft>
                <a:spcPts val="600"/>
              </a:spcAft>
            </a:pPr>
            <a:r>
              <a:rPr kumimoji="1" lang="en-US" altLang="ja-JP" sz="1200" dirty="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[10] </a:t>
            </a:r>
            <a:r>
              <a:rPr kumimoji="1" lang="ja-JP" altLang="en-US" sz="1200" dirty="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相対湿度</a:t>
            </a:r>
          </a:p>
        </p:txBody>
      </p:sp>
      <p:sp>
        <p:nvSpPr>
          <p:cNvPr id="25" name="右中かっこ 24">
            <a:extLst>
              <a:ext uri="{FF2B5EF4-FFF2-40B4-BE49-F238E27FC236}">
                <a16:creationId xmlns:a16="http://schemas.microsoft.com/office/drawing/2014/main" id="{71CAE334-301E-EE94-6153-76F24E5B88F0}"/>
              </a:ext>
            </a:extLst>
          </p:cNvPr>
          <p:cNvSpPr/>
          <p:nvPr/>
        </p:nvSpPr>
        <p:spPr>
          <a:xfrm rot="5400000">
            <a:off x="3671996" y="4114793"/>
            <a:ext cx="239493" cy="3744415"/>
          </a:xfrm>
          <a:prstGeom prst="rightBrace">
            <a:avLst/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48FE40BE-10F4-BEB0-251F-F562F268EE7E}"/>
              </a:ext>
            </a:extLst>
          </p:cNvPr>
          <p:cNvSpPr txBox="1"/>
          <p:nvPr/>
        </p:nvSpPr>
        <p:spPr>
          <a:xfrm>
            <a:off x="2504595" y="6164407"/>
            <a:ext cx="25742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18306byte / </a:t>
            </a:r>
            <a:r>
              <a:rPr kumimoji="1" lang="ja-JP" altLang="en-US" dirty="0"/>
              <a:t>レコード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2238672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29B7205-B17A-1889-8F68-AFC5D4E520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360" y="152636"/>
            <a:ext cx="5436604" cy="396044"/>
          </a:xfrm>
        </p:spPr>
        <p:txBody>
          <a:bodyPr/>
          <a:lstStyle/>
          <a:p>
            <a:r>
              <a:rPr kumimoji="1" lang="en-US" altLang="ja-JP" sz="2000" b="1" dirty="0"/>
              <a:t>WEA </a:t>
            </a:r>
            <a:r>
              <a:rPr kumimoji="1" lang="ja-JP" altLang="en-US" sz="2000" b="1" dirty="0"/>
              <a:t>地点ブロック（</a:t>
            </a:r>
            <a:r>
              <a:rPr kumimoji="1" lang="en-US" altLang="ja-JP" sz="2000" b="1" dirty="0"/>
              <a:t>1995</a:t>
            </a:r>
            <a:r>
              <a:rPr kumimoji="1" lang="ja-JP" altLang="en-US" sz="2000" b="1" dirty="0"/>
              <a:t>，</a:t>
            </a:r>
            <a:r>
              <a:rPr kumimoji="1" lang="en-US" altLang="ja-JP" sz="2000" b="1" dirty="0"/>
              <a:t>2000</a:t>
            </a:r>
            <a:r>
              <a:rPr kumimoji="1" lang="ja-JP" altLang="en-US" sz="2000" b="1" dirty="0"/>
              <a:t>，</a:t>
            </a:r>
            <a:r>
              <a:rPr kumimoji="1" lang="en-US" altLang="ja-JP" sz="2000" b="1" dirty="0"/>
              <a:t>2010</a:t>
            </a:r>
            <a:r>
              <a:rPr kumimoji="1" lang="ja-JP" altLang="en-US" sz="2000" b="1" dirty="0"/>
              <a:t>）</a:t>
            </a:r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1A62F618-2FC7-DBDB-6BD3-8D7179BF60B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ja-JP"/>
              <a:t>Copyright (c) 2023 quattro corporate design. All right reserved.</a:t>
            </a:r>
            <a:endParaRPr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3C5D679-6659-5741-CC8F-37CEDE9D7FA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3508C7-2FE0-4945-9CBD-863E05F850D2}" type="slidenum">
              <a:rPr lang="ja-JP" altLang="en-US" smtClean="0"/>
              <a:pPr/>
              <a:t>3</a:t>
            </a:fld>
            <a:endParaRPr lang="ja-JP" altLang="en-US" dirty="0"/>
          </a:p>
        </p:txBody>
      </p:sp>
      <p:sp>
        <p:nvSpPr>
          <p:cNvPr id="13" name="右中かっこ 12">
            <a:extLst>
              <a:ext uri="{FF2B5EF4-FFF2-40B4-BE49-F238E27FC236}">
                <a16:creationId xmlns:a16="http://schemas.microsoft.com/office/drawing/2014/main" id="{BA58DC0B-ED0B-1D1C-39EC-26A94D1A2606}"/>
              </a:ext>
            </a:extLst>
          </p:cNvPr>
          <p:cNvSpPr/>
          <p:nvPr/>
        </p:nvSpPr>
        <p:spPr>
          <a:xfrm>
            <a:off x="4475820" y="755733"/>
            <a:ext cx="144016" cy="3528000"/>
          </a:xfrm>
          <a:prstGeom prst="rightBrace">
            <a:avLst/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D544581-E4CC-9602-1BF9-08866B3DA20E}"/>
              </a:ext>
            </a:extLst>
          </p:cNvPr>
          <p:cNvSpPr txBox="1"/>
          <p:nvPr/>
        </p:nvSpPr>
        <p:spPr>
          <a:xfrm rot="16200000">
            <a:off x="4247910" y="2321494"/>
            <a:ext cx="13292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8 </a:t>
            </a:r>
            <a:r>
              <a:rPr kumimoji="1" lang="ja-JP" altLang="en-US" dirty="0"/>
              <a:t>レコード</a:t>
            </a:r>
            <a:endParaRPr kumimoji="1" lang="en-US" altLang="ja-JP" dirty="0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37E1EF18-CF29-D70F-973D-2145FD167C03}"/>
              </a:ext>
            </a:extLst>
          </p:cNvPr>
          <p:cNvSpPr/>
          <p:nvPr/>
        </p:nvSpPr>
        <p:spPr bwMode="auto">
          <a:xfrm>
            <a:off x="263352" y="692696"/>
            <a:ext cx="3744416" cy="439999"/>
          </a:xfrm>
          <a:prstGeom prst="rect">
            <a:avLst/>
          </a:prstGeom>
          <a:solidFill>
            <a:schemeClr val="bg2"/>
          </a:solidFill>
          <a:ln w="952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108000" tIns="108000" rIns="108000" bIns="9000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40000"/>
              </a:lnSpc>
              <a:spcBef>
                <a:spcPct val="0"/>
              </a:spcBef>
              <a:spcAft>
                <a:spcPts val="600"/>
              </a:spcAft>
            </a:pPr>
            <a:r>
              <a:rPr kumimoji="1" lang="en-US" altLang="ja-JP" sz="1200" dirty="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[0] </a:t>
            </a:r>
            <a:r>
              <a:rPr kumimoji="1" lang="ja-JP" altLang="en-US" sz="1200" dirty="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気温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F35EB738-BB73-3465-3AAC-59722D3826E2}"/>
              </a:ext>
            </a:extLst>
          </p:cNvPr>
          <p:cNvSpPr/>
          <p:nvPr/>
        </p:nvSpPr>
        <p:spPr bwMode="auto">
          <a:xfrm>
            <a:off x="263352" y="1139696"/>
            <a:ext cx="3744416" cy="439999"/>
          </a:xfrm>
          <a:prstGeom prst="rect">
            <a:avLst/>
          </a:prstGeom>
          <a:solidFill>
            <a:schemeClr val="bg2"/>
          </a:solidFill>
          <a:ln w="952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108000" tIns="108000" rIns="108000" bIns="9000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40000"/>
              </a:lnSpc>
              <a:spcBef>
                <a:spcPct val="0"/>
              </a:spcBef>
              <a:spcAft>
                <a:spcPts val="600"/>
              </a:spcAft>
            </a:pPr>
            <a:r>
              <a:rPr kumimoji="1" lang="en-US" altLang="ja-JP" sz="1200" dirty="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[1] </a:t>
            </a:r>
            <a:r>
              <a:rPr kumimoji="1" lang="ja-JP" altLang="en-US" sz="1200" dirty="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絶対湿度</a:t>
            </a: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E87E2017-349D-BDD5-24D8-85BC86DEC398}"/>
              </a:ext>
            </a:extLst>
          </p:cNvPr>
          <p:cNvSpPr/>
          <p:nvPr/>
        </p:nvSpPr>
        <p:spPr bwMode="auto">
          <a:xfrm>
            <a:off x="263352" y="1586696"/>
            <a:ext cx="3744416" cy="439999"/>
          </a:xfrm>
          <a:prstGeom prst="rect">
            <a:avLst/>
          </a:prstGeom>
          <a:solidFill>
            <a:schemeClr val="bg2"/>
          </a:solidFill>
          <a:ln w="952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108000" tIns="108000" rIns="108000" bIns="9000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40000"/>
              </a:lnSpc>
              <a:spcBef>
                <a:spcPct val="0"/>
              </a:spcBef>
              <a:spcAft>
                <a:spcPts val="600"/>
              </a:spcAft>
            </a:pPr>
            <a:r>
              <a:rPr kumimoji="1" lang="en-US" altLang="ja-JP" sz="1200" dirty="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[2] </a:t>
            </a:r>
            <a:r>
              <a:rPr kumimoji="1" lang="ja-JP" altLang="en-US" sz="1200" dirty="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全天日射量</a:t>
            </a: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E11BA75C-5171-6932-6CAF-FF44C15F2927}"/>
              </a:ext>
            </a:extLst>
          </p:cNvPr>
          <p:cNvSpPr/>
          <p:nvPr/>
        </p:nvSpPr>
        <p:spPr bwMode="auto">
          <a:xfrm>
            <a:off x="263352" y="2033696"/>
            <a:ext cx="3744416" cy="439999"/>
          </a:xfrm>
          <a:prstGeom prst="rect">
            <a:avLst/>
          </a:prstGeom>
          <a:solidFill>
            <a:schemeClr val="bg2"/>
          </a:solidFill>
          <a:ln w="952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108000" tIns="108000" rIns="108000" bIns="9000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40000"/>
              </a:lnSpc>
              <a:spcBef>
                <a:spcPct val="0"/>
              </a:spcBef>
              <a:spcAft>
                <a:spcPts val="600"/>
              </a:spcAft>
            </a:pPr>
            <a:r>
              <a:rPr kumimoji="1" lang="en-US" altLang="ja-JP" sz="1200" dirty="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[3] </a:t>
            </a:r>
            <a:r>
              <a:rPr kumimoji="1" lang="ja-JP" altLang="en-US" sz="1200" dirty="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大気放射量</a:t>
            </a: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9ABB705D-8228-2996-9DBC-F74ED9ED7DC4}"/>
              </a:ext>
            </a:extLst>
          </p:cNvPr>
          <p:cNvSpPr/>
          <p:nvPr/>
        </p:nvSpPr>
        <p:spPr bwMode="auto">
          <a:xfrm>
            <a:off x="263352" y="2480696"/>
            <a:ext cx="3744416" cy="439999"/>
          </a:xfrm>
          <a:prstGeom prst="rect">
            <a:avLst/>
          </a:prstGeom>
          <a:solidFill>
            <a:schemeClr val="bg2"/>
          </a:solidFill>
          <a:ln w="952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108000" tIns="108000" rIns="108000" bIns="9000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40000"/>
              </a:lnSpc>
              <a:spcBef>
                <a:spcPct val="0"/>
              </a:spcBef>
              <a:spcAft>
                <a:spcPts val="600"/>
              </a:spcAft>
            </a:pPr>
            <a:r>
              <a:rPr kumimoji="1" lang="en-US" altLang="ja-JP" sz="1200" dirty="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[4] </a:t>
            </a:r>
            <a:r>
              <a:rPr kumimoji="1" lang="ja-JP" altLang="en-US" sz="1200" dirty="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風向</a:t>
            </a: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3E1EE85E-E6CE-98BF-1478-941307977438}"/>
              </a:ext>
            </a:extLst>
          </p:cNvPr>
          <p:cNvSpPr/>
          <p:nvPr/>
        </p:nvSpPr>
        <p:spPr bwMode="auto">
          <a:xfrm>
            <a:off x="263352" y="2927696"/>
            <a:ext cx="3744416" cy="439999"/>
          </a:xfrm>
          <a:prstGeom prst="rect">
            <a:avLst/>
          </a:prstGeom>
          <a:solidFill>
            <a:schemeClr val="bg2"/>
          </a:solidFill>
          <a:ln w="952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108000" tIns="108000" rIns="108000" bIns="9000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40000"/>
              </a:lnSpc>
              <a:spcBef>
                <a:spcPct val="0"/>
              </a:spcBef>
              <a:spcAft>
                <a:spcPts val="600"/>
              </a:spcAft>
            </a:pPr>
            <a:r>
              <a:rPr kumimoji="1" lang="en-US" altLang="ja-JP" sz="1200" dirty="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[5] </a:t>
            </a:r>
            <a:r>
              <a:rPr kumimoji="1" lang="ja-JP" altLang="en-US" sz="1200" dirty="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風速</a:t>
            </a: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32B1C16C-56F9-AC42-D64A-8A1897966195}"/>
              </a:ext>
            </a:extLst>
          </p:cNvPr>
          <p:cNvSpPr/>
          <p:nvPr/>
        </p:nvSpPr>
        <p:spPr bwMode="auto">
          <a:xfrm>
            <a:off x="263352" y="3374696"/>
            <a:ext cx="3744416" cy="439999"/>
          </a:xfrm>
          <a:prstGeom prst="rect">
            <a:avLst/>
          </a:prstGeom>
          <a:solidFill>
            <a:schemeClr val="bg2"/>
          </a:solidFill>
          <a:ln w="952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108000" tIns="108000" rIns="108000" bIns="9000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40000"/>
              </a:lnSpc>
              <a:spcBef>
                <a:spcPct val="0"/>
              </a:spcBef>
              <a:spcAft>
                <a:spcPts val="600"/>
              </a:spcAft>
            </a:pPr>
            <a:r>
              <a:rPr kumimoji="1" lang="en-US" altLang="ja-JP" sz="1200" dirty="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[6] </a:t>
            </a:r>
            <a:r>
              <a:rPr kumimoji="1" lang="ja-JP" altLang="en-US" sz="1200" dirty="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降水量</a:t>
            </a: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F6C9BE53-2F4E-D947-14B1-0397188803C8}"/>
              </a:ext>
            </a:extLst>
          </p:cNvPr>
          <p:cNvSpPr/>
          <p:nvPr/>
        </p:nvSpPr>
        <p:spPr bwMode="auto">
          <a:xfrm>
            <a:off x="263352" y="3821696"/>
            <a:ext cx="3744416" cy="439999"/>
          </a:xfrm>
          <a:prstGeom prst="rect">
            <a:avLst/>
          </a:prstGeom>
          <a:solidFill>
            <a:schemeClr val="bg2"/>
          </a:solidFill>
          <a:ln w="952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108000" tIns="108000" rIns="108000" bIns="9000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40000"/>
              </a:lnSpc>
              <a:spcBef>
                <a:spcPct val="0"/>
              </a:spcBef>
              <a:spcAft>
                <a:spcPts val="600"/>
              </a:spcAft>
            </a:pPr>
            <a:r>
              <a:rPr kumimoji="1" lang="en-US" altLang="ja-JP" sz="1200" dirty="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[7] </a:t>
            </a:r>
            <a:r>
              <a:rPr kumimoji="1" lang="ja-JP" altLang="en-US" sz="1200" dirty="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日照時間</a:t>
            </a:r>
          </a:p>
        </p:txBody>
      </p:sp>
      <p:sp>
        <p:nvSpPr>
          <p:cNvPr id="25" name="右中かっこ 24">
            <a:extLst>
              <a:ext uri="{FF2B5EF4-FFF2-40B4-BE49-F238E27FC236}">
                <a16:creationId xmlns:a16="http://schemas.microsoft.com/office/drawing/2014/main" id="{71CAE334-301E-EE94-6153-76F24E5B88F0}"/>
              </a:ext>
            </a:extLst>
          </p:cNvPr>
          <p:cNvSpPr/>
          <p:nvPr/>
        </p:nvSpPr>
        <p:spPr>
          <a:xfrm rot="5400000">
            <a:off x="2015814" y="4114793"/>
            <a:ext cx="239493" cy="3744415"/>
          </a:xfrm>
          <a:prstGeom prst="rightBrace">
            <a:avLst/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48FE40BE-10F4-BEB0-251F-F562F268EE7E}"/>
              </a:ext>
            </a:extLst>
          </p:cNvPr>
          <p:cNvSpPr txBox="1"/>
          <p:nvPr/>
        </p:nvSpPr>
        <p:spPr>
          <a:xfrm>
            <a:off x="848413" y="6164407"/>
            <a:ext cx="25742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18306byte / </a:t>
            </a:r>
            <a:r>
              <a:rPr kumimoji="1" lang="ja-JP" altLang="en-US" dirty="0"/>
              <a:t>レコード</a:t>
            </a:r>
            <a:endParaRPr kumimoji="1" lang="en-US" altLang="ja-JP" dirty="0"/>
          </a:p>
        </p:txBody>
      </p:sp>
      <p:sp>
        <p:nvSpPr>
          <p:cNvPr id="6" name="右中かっこ 5">
            <a:extLst>
              <a:ext uri="{FF2B5EF4-FFF2-40B4-BE49-F238E27FC236}">
                <a16:creationId xmlns:a16="http://schemas.microsoft.com/office/drawing/2014/main" id="{0B150C47-E52E-B80B-E5A9-BB1D5ABC193B}"/>
              </a:ext>
            </a:extLst>
          </p:cNvPr>
          <p:cNvSpPr/>
          <p:nvPr/>
        </p:nvSpPr>
        <p:spPr>
          <a:xfrm>
            <a:off x="10787346" y="755733"/>
            <a:ext cx="144016" cy="4846957"/>
          </a:xfrm>
          <a:prstGeom prst="rightBrace">
            <a:avLst/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5180050-273D-6A13-838C-BC33F2383671}"/>
              </a:ext>
            </a:extLst>
          </p:cNvPr>
          <p:cNvSpPr txBox="1"/>
          <p:nvPr/>
        </p:nvSpPr>
        <p:spPr>
          <a:xfrm rot="16200000">
            <a:off x="10477275" y="3004895"/>
            <a:ext cx="14718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11 </a:t>
            </a:r>
            <a:r>
              <a:rPr kumimoji="1" lang="ja-JP" altLang="en-US" dirty="0"/>
              <a:t>レコード</a:t>
            </a:r>
            <a:endParaRPr kumimoji="1" lang="en-US" altLang="ja-JP" dirty="0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40B358C-314E-A7E5-B08C-9A88BFDD45B4}"/>
              </a:ext>
            </a:extLst>
          </p:cNvPr>
          <p:cNvSpPr/>
          <p:nvPr/>
        </p:nvSpPr>
        <p:spPr bwMode="auto">
          <a:xfrm>
            <a:off x="6574878" y="692696"/>
            <a:ext cx="3744416" cy="439999"/>
          </a:xfrm>
          <a:prstGeom prst="rect">
            <a:avLst/>
          </a:prstGeom>
          <a:solidFill>
            <a:schemeClr val="bg2"/>
          </a:solidFill>
          <a:ln w="952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108000" tIns="108000" rIns="108000" bIns="9000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40000"/>
              </a:lnSpc>
              <a:spcBef>
                <a:spcPct val="0"/>
              </a:spcBef>
              <a:spcAft>
                <a:spcPts val="600"/>
              </a:spcAft>
            </a:pPr>
            <a:r>
              <a:rPr kumimoji="1" lang="en-US" altLang="ja-JP" sz="1200" dirty="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[0] </a:t>
            </a:r>
            <a:r>
              <a:rPr kumimoji="1" lang="ja-JP" altLang="en-US" sz="1200" dirty="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地点情報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27A3095D-07BF-3BAA-67DB-28D5A17D0CE7}"/>
              </a:ext>
            </a:extLst>
          </p:cNvPr>
          <p:cNvSpPr/>
          <p:nvPr/>
        </p:nvSpPr>
        <p:spPr bwMode="auto">
          <a:xfrm>
            <a:off x="6574878" y="1139696"/>
            <a:ext cx="3744416" cy="439999"/>
          </a:xfrm>
          <a:prstGeom prst="rect">
            <a:avLst/>
          </a:prstGeom>
          <a:solidFill>
            <a:schemeClr val="bg2"/>
          </a:solidFill>
          <a:ln w="952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108000" tIns="108000" rIns="108000" bIns="9000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40000"/>
              </a:lnSpc>
              <a:spcBef>
                <a:spcPct val="0"/>
              </a:spcBef>
              <a:spcAft>
                <a:spcPts val="600"/>
              </a:spcAft>
            </a:pPr>
            <a:r>
              <a:rPr kumimoji="1" lang="en-US" altLang="ja-JP" sz="1200" dirty="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[1] </a:t>
            </a:r>
            <a:r>
              <a:rPr kumimoji="1" lang="ja-JP" altLang="en-US" sz="1200" dirty="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気温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B6712171-7DD8-49BC-1792-1A6A69193F78}"/>
              </a:ext>
            </a:extLst>
          </p:cNvPr>
          <p:cNvSpPr/>
          <p:nvPr/>
        </p:nvSpPr>
        <p:spPr bwMode="auto">
          <a:xfrm>
            <a:off x="6574878" y="1586696"/>
            <a:ext cx="3744416" cy="439999"/>
          </a:xfrm>
          <a:prstGeom prst="rect">
            <a:avLst/>
          </a:prstGeom>
          <a:solidFill>
            <a:schemeClr val="bg2"/>
          </a:solidFill>
          <a:ln w="952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108000" tIns="108000" rIns="108000" bIns="9000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40000"/>
              </a:lnSpc>
              <a:spcBef>
                <a:spcPct val="0"/>
              </a:spcBef>
              <a:spcAft>
                <a:spcPts val="600"/>
              </a:spcAft>
            </a:pPr>
            <a:r>
              <a:rPr kumimoji="1" lang="en-US" altLang="ja-JP" sz="1200" dirty="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[2] </a:t>
            </a:r>
            <a:r>
              <a:rPr kumimoji="1" lang="ja-JP" altLang="en-US" sz="1200" dirty="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絶対湿度</a:t>
            </a: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C9BA00A3-F9A3-032E-ABEE-22DAD6CB5E6D}"/>
              </a:ext>
            </a:extLst>
          </p:cNvPr>
          <p:cNvSpPr/>
          <p:nvPr/>
        </p:nvSpPr>
        <p:spPr bwMode="auto">
          <a:xfrm>
            <a:off x="6574878" y="2033696"/>
            <a:ext cx="3744416" cy="439999"/>
          </a:xfrm>
          <a:prstGeom prst="rect">
            <a:avLst/>
          </a:prstGeom>
          <a:solidFill>
            <a:schemeClr val="bg2"/>
          </a:solidFill>
          <a:ln w="952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108000" tIns="108000" rIns="108000" bIns="9000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40000"/>
              </a:lnSpc>
              <a:spcBef>
                <a:spcPct val="0"/>
              </a:spcBef>
              <a:spcAft>
                <a:spcPts val="600"/>
              </a:spcAft>
            </a:pPr>
            <a:r>
              <a:rPr kumimoji="1" lang="en-US" altLang="ja-JP" sz="1200" dirty="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[3] </a:t>
            </a:r>
            <a:r>
              <a:rPr kumimoji="1" lang="ja-JP" altLang="en-US" sz="1200" dirty="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全天日射量</a:t>
            </a: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E3B663DF-B2EA-4F0A-7C9C-A446F13920DD}"/>
              </a:ext>
            </a:extLst>
          </p:cNvPr>
          <p:cNvSpPr/>
          <p:nvPr/>
        </p:nvSpPr>
        <p:spPr bwMode="auto">
          <a:xfrm>
            <a:off x="6574878" y="2480696"/>
            <a:ext cx="3744416" cy="439999"/>
          </a:xfrm>
          <a:prstGeom prst="rect">
            <a:avLst/>
          </a:prstGeom>
          <a:solidFill>
            <a:schemeClr val="bg2"/>
          </a:solidFill>
          <a:ln w="952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108000" tIns="108000" rIns="108000" bIns="9000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40000"/>
              </a:lnSpc>
              <a:spcBef>
                <a:spcPct val="0"/>
              </a:spcBef>
              <a:spcAft>
                <a:spcPts val="600"/>
              </a:spcAft>
            </a:pPr>
            <a:r>
              <a:rPr kumimoji="1" lang="en-US" altLang="ja-JP" sz="1200" dirty="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[4] </a:t>
            </a:r>
            <a:r>
              <a:rPr kumimoji="1" lang="ja-JP" altLang="en-US" sz="1200" dirty="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大気放射量</a:t>
            </a: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D0EBCA69-561B-845D-324F-6163CE0080B8}"/>
              </a:ext>
            </a:extLst>
          </p:cNvPr>
          <p:cNvSpPr/>
          <p:nvPr/>
        </p:nvSpPr>
        <p:spPr bwMode="auto">
          <a:xfrm>
            <a:off x="6574878" y="2927696"/>
            <a:ext cx="3744416" cy="439999"/>
          </a:xfrm>
          <a:prstGeom prst="rect">
            <a:avLst/>
          </a:prstGeom>
          <a:solidFill>
            <a:schemeClr val="bg2"/>
          </a:solidFill>
          <a:ln w="952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108000" tIns="108000" rIns="108000" bIns="9000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40000"/>
              </a:lnSpc>
              <a:spcBef>
                <a:spcPct val="0"/>
              </a:spcBef>
              <a:spcAft>
                <a:spcPts val="600"/>
              </a:spcAft>
            </a:pPr>
            <a:r>
              <a:rPr kumimoji="1" lang="en-US" altLang="ja-JP" sz="1200" dirty="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[5] </a:t>
            </a:r>
            <a:r>
              <a:rPr kumimoji="1" lang="ja-JP" altLang="en-US" sz="1200" dirty="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風向</a:t>
            </a:r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CEC546FD-89A5-7DFF-CA88-CBE0BEF779C8}"/>
              </a:ext>
            </a:extLst>
          </p:cNvPr>
          <p:cNvSpPr/>
          <p:nvPr/>
        </p:nvSpPr>
        <p:spPr bwMode="auto">
          <a:xfrm>
            <a:off x="6574878" y="3374696"/>
            <a:ext cx="3744416" cy="439999"/>
          </a:xfrm>
          <a:prstGeom prst="rect">
            <a:avLst/>
          </a:prstGeom>
          <a:solidFill>
            <a:schemeClr val="bg2"/>
          </a:solidFill>
          <a:ln w="952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108000" tIns="108000" rIns="108000" bIns="9000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40000"/>
              </a:lnSpc>
              <a:spcBef>
                <a:spcPct val="0"/>
              </a:spcBef>
              <a:spcAft>
                <a:spcPts val="600"/>
              </a:spcAft>
            </a:pPr>
            <a:r>
              <a:rPr kumimoji="1" lang="en-US" altLang="ja-JP" sz="1200" dirty="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[6] </a:t>
            </a:r>
            <a:r>
              <a:rPr kumimoji="1" lang="ja-JP" altLang="en-US" sz="1200" dirty="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風速</a:t>
            </a: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4582FD53-DB57-B302-4107-69231C51BD60}"/>
              </a:ext>
            </a:extLst>
          </p:cNvPr>
          <p:cNvSpPr/>
          <p:nvPr/>
        </p:nvSpPr>
        <p:spPr bwMode="auto">
          <a:xfrm>
            <a:off x="6574878" y="3821696"/>
            <a:ext cx="3744416" cy="439999"/>
          </a:xfrm>
          <a:prstGeom prst="rect">
            <a:avLst/>
          </a:prstGeom>
          <a:solidFill>
            <a:schemeClr val="bg2"/>
          </a:solidFill>
          <a:ln w="952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108000" tIns="108000" rIns="108000" bIns="9000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40000"/>
              </a:lnSpc>
              <a:spcBef>
                <a:spcPct val="0"/>
              </a:spcBef>
              <a:spcAft>
                <a:spcPts val="600"/>
              </a:spcAft>
            </a:pPr>
            <a:r>
              <a:rPr kumimoji="1" lang="en-US" altLang="ja-JP" sz="1200" dirty="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[7] </a:t>
            </a:r>
            <a:r>
              <a:rPr kumimoji="1" lang="ja-JP" altLang="en-US" sz="1200" dirty="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降水量</a:t>
            </a:r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33C50FA5-2EB8-B3E7-656C-611FDAD47B2E}"/>
              </a:ext>
            </a:extLst>
          </p:cNvPr>
          <p:cNvSpPr/>
          <p:nvPr/>
        </p:nvSpPr>
        <p:spPr bwMode="auto">
          <a:xfrm>
            <a:off x="6574878" y="4268696"/>
            <a:ext cx="3744416" cy="439999"/>
          </a:xfrm>
          <a:prstGeom prst="rect">
            <a:avLst/>
          </a:prstGeom>
          <a:solidFill>
            <a:schemeClr val="bg2"/>
          </a:solidFill>
          <a:ln w="952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108000" tIns="108000" rIns="108000" bIns="9000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40000"/>
              </a:lnSpc>
              <a:spcBef>
                <a:spcPct val="0"/>
              </a:spcBef>
              <a:spcAft>
                <a:spcPts val="600"/>
              </a:spcAft>
            </a:pPr>
            <a:r>
              <a:rPr kumimoji="1" lang="en-US" altLang="ja-JP" sz="1200" dirty="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[8] </a:t>
            </a:r>
            <a:r>
              <a:rPr kumimoji="1" lang="ja-JP" altLang="en-US" sz="1200" dirty="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日照時間</a:t>
            </a:r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E0BBE077-D525-8DBF-E7F3-4CD025A8ECE4}"/>
              </a:ext>
            </a:extLst>
          </p:cNvPr>
          <p:cNvSpPr/>
          <p:nvPr/>
        </p:nvSpPr>
        <p:spPr bwMode="auto">
          <a:xfrm>
            <a:off x="6574878" y="4715696"/>
            <a:ext cx="3744416" cy="439999"/>
          </a:xfrm>
          <a:prstGeom prst="rect">
            <a:avLst/>
          </a:prstGeom>
          <a:solidFill>
            <a:schemeClr val="bg2"/>
          </a:solidFill>
          <a:ln w="952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108000" tIns="108000" rIns="108000" bIns="9000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40000"/>
              </a:lnSpc>
              <a:spcBef>
                <a:spcPct val="0"/>
              </a:spcBef>
              <a:spcAft>
                <a:spcPts val="600"/>
              </a:spcAft>
            </a:pPr>
            <a:r>
              <a:rPr kumimoji="1" lang="en-US" altLang="ja-JP" sz="1200" dirty="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[9] </a:t>
            </a:r>
            <a:r>
              <a:rPr kumimoji="1" lang="ja-JP" altLang="en-US" sz="1200" dirty="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気圧</a:t>
            </a:r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A60CDA2D-297A-EC79-FE3E-5B7671211401}"/>
              </a:ext>
            </a:extLst>
          </p:cNvPr>
          <p:cNvSpPr/>
          <p:nvPr/>
        </p:nvSpPr>
        <p:spPr bwMode="auto">
          <a:xfrm>
            <a:off x="6574878" y="5162692"/>
            <a:ext cx="3744416" cy="439999"/>
          </a:xfrm>
          <a:prstGeom prst="rect">
            <a:avLst/>
          </a:prstGeom>
          <a:solidFill>
            <a:schemeClr val="bg2"/>
          </a:solidFill>
          <a:ln w="952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108000" tIns="108000" rIns="108000" bIns="9000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40000"/>
              </a:lnSpc>
              <a:spcBef>
                <a:spcPct val="0"/>
              </a:spcBef>
              <a:spcAft>
                <a:spcPts val="600"/>
              </a:spcAft>
            </a:pPr>
            <a:r>
              <a:rPr kumimoji="1" lang="en-US" altLang="ja-JP" sz="1200" dirty="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[10] </a:t>
            </a:r>
            <a:r>
              <a:rPr kumimoji="1" lang="ja-JP" altLang="en-US" sz="1200" dirty="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相対湿度</a:t>
            </a:r>
          </a:p>
        </p:txBody>
      </p:sp>
      <p:sp>
        <p:nvSpPr>
          <p:cNvPr id="33" name="右中かっこ 32">
            <a:extLst>
              <a:ext uri="{FF2B5EF4-FFF2-40B4-BE49-F238E27FC236}">
                <a16:creationId xmlns:a16="http://schemas.microsoft.com/office/drawing/2014/main" id="{619DAC5A-BA8C-51C0-3543-27C62BBE027F}"/>
              </a:ext>
            </a:extLst>
          </p:cNvPr>
          <p:cNvSpPr/>
          <p:nvPr/>
        </p:nvSpPr>
        <p:spPr>
          <a:xfrm rot="5400000">
            <a:off x="8327340" y="4114793"/>
            <a:ext cx="239493" cy="3744415"/>
          </a:xfrm>
          <a:prstGeom prst="rightBrace">
            <a:avLst/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24675526-9358-8EC9-6558-4AAE62EFD9D5}"/>
              </a:ext>
            </a:extLst>
          </p:cNvPr>
          <p:cNvSpPr txBox="1"/>
          <p:nvPr/>
        </p:nvSpPr>
        <p:spPr>
          <a:xfrm>
            <a:off x="7159939" y="6164407"/>
            <a:ext cx="25742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18306byte / </a:t>
            </a:r>
            <a:r>
              <a:rPr kumimoji="1" lang="ja-JP" altLang="en-US" dirty="0"/>
              <a:t>レコード</a:t>
            </a:r>
            <a:endParaRPr kumimoji="1" lang="en-US" altLang="ja-JP" dirty="0"/>
          </a:p>
        </p:txBody>
      </p:sp>
      <p:sp>
        <p:nvSpPr>
          <p:cNvPr id="12" name="タイトル 1">
            <a:extLst>
              <a:ext uri="{FF2B5EF4-FFF2-40B4-BE49-F238E27FC236}">
                <a16:creationId xmlns:a16="http://schemas.microsoft.com/office/drawing/2014/main" id="{B0D7F299-1539-1959-515E-3263B7648CD9}"/>
              </a:ext>
            </a:extLst>
          </p:cNvPr>
          <p:cNvSpPr txBox="1">
            <a:spLocks/>
          </p:cNvSpPr>
          <p:nvPr/>
        </p:nvSpPr>
        <p:spPr>
          <a:xfrm>
            <a:off x="6570820" y="152636"/>
            <a:ext cx="4169696" cy="396044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defTabSz="914126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kumimoji="1" sz="2399" kern="1200">
                <a:solidFill>
                  <a:schemeClr val="tx1"/>
                </a:solidFill>
                <a:latin typeface="+mj-ea"/>
                <a:ea typeface="+mj-ea"/>
                <a:cs typeface="メイリオ" pitchFamily="50" charset="-128"/>
              </a:defRPr>
            </a:lvl1pPr>
          </a:lstStyle>
          <a:p>
            <a:r>
              <a:rPr lang="en-US" altLang="ja-JP" sz="2000" b="1" dirty="0"/>
              <a:t>WEA2 </a:t>
            </a:r>
            <a:r>
              <a:rPr lang="ja-JP" altLang="en-US" sz="2000" b="1" dirty="0"/>
              <a:t>地点ブロック（</a:t>
            </a:r>
            <a:r>
              <a:rPr lang="en-US" altLang="ja-JP" sz="2000" b="1" dirty="0"/>
              <a:t>2020</a:t>
            </a:r>
            <a:r>
              <a:rPr lang="ja-JP" altLang="en-US" sz="2000" b="1" dirty="0"/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29030225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F33FABE-4982-66E0-E31C-7EC435EA1F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地点番号と地点ブロック番号</a:t>
            </a:r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4702AFD9-81FA-EDCD-FC7C-568AFEFCE5F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ja-JP"/>
              <a:t>Copyright (c) 2023 quattro corporate design. All right reserved.</a:t>
            </a:r>
            <a:endParaRPr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5E4D3E5D-A0A2-4A35-DD74-421537EF0DC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3508C7-2FE0-4945-9CBD-863E05F850D2}" type="slidenum">
              <a:rPr lang="ja-JP" altLang="en-US" smtClean="0"/>
              <a:pPr/>
              <a:t>4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89082273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-design-2022-wide">
  <a:themeElements>
    <a:clrScheme name="presentation-design-2022">
      <a:dk1>
        <a:srgbClr val="333333"/>
      </a:dk1>
      <a:lt1>
        <a:srgbClr val="FFFFFF"/>
      </a:lt1>
      <a:dk2>
        <a:srgbClr val="0071BC"/>
      </a:dk2>
      <a:lt2>
        <a:srgbClr val="E2F1FA"/>
      </a:lt2>
      <a:accent1>
        <a:srgbClr val="00215D"/>
      </a:accent1>
      <a:accent2>
        <a:srgbClr val="0071BC"/>
      </a:accent2>
      <a:accent3>
        <a:srgbClr val="FF5050"/>
      </a:accent3>
      <a:accent4>
        <a:srgbClr val="FF8F86"/>
      </a:accent4>
      <a:accent5>
        <a:srgbClr val="E7E7EA"/>
      </a:accent5>
      <a:accent6>
        <a:srgbClr val="B5B5B8"/>
      </a:accent6>
      <a:hlink>
        <a:srgbClr val="0071BC"/>
      </a:hlink>
      <a:folHlink>
        <a:srgbClr val="00215D"/>
      </a:folHlink>
    </a:clrScheme>
    <a:fontScheme name="PowerPoint Design">
      <a:majorFont>
        <a:latin typeface="メイリオ"/>
        <a:ea typeface="メイリオ"/>
        <a:cs typeface=""/>
      </a:majorFont>
      <a:minorFont>
        <a:latin typeface="メイリオ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6350">
          <a:solidFill>
            <a:schemeClr val="tx1"/>
          </a:solidFill>
        </a:ln>
        <a:effectLst/>
      </a:spPr>
      <a:bodyPr rot="0" spcFirstLastPara="0" vertOverflow="overflow" horzOverflow="overflow" vert="horz" wrap="square" lIns="108000" tIns="108000" rIns="108000" bIns="90000" numCol="1" spcCol="0" rtlCol="0" fromWordArt="0" anchor="ctr" anchorCtr="0" forceAA="0" compatLnSpc="1">
        <a:prstTxWarp prst="textNoShape">
          <a:avLst/>
        </a:prstTxWarp>
        <a:spAutoFit/>
      </a:bodyPr>
      <a:lstStyle>
        <a:defPPr algn="just">
          <a:lnSpc>
            <a:spcPct val="140000"/>
          </a:lnSpc>
          <a:spcBef>
            <a:spcPct val="0"/>
          </a:spcBef>
          <a:spcAft>
            <a:spcPts val="600"/>
          </a:spcAft>
          <a:defRPr kumimoji="1" sz="1600" dirty="0" smtClean="0">
            <a:solidFill>
              <a:srgbClr val="4D4D4D"/>
            </a:solidFill>
            <a:latin typeface="メイリオ" pitchFamily="50" charset="-128"/>
            <a:ea typeface="メイリオ" pitchFamily="50" charset="-128"/>
            <a:cs typeface="メイリオ" pitchFamily="50" charset="-128"/>
          </a:defRPr>
        </a:defPPr>
      </a:lstStyle>
    </a:spDef>
    <a:lnDef>
      <a:spPr>
        <a:ln w="635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270</Words>
  <Application>Microsoft Office PowerPoint</Application>
  <PresentationFormat>ワイド画面</PresentationFormat>
  <Paragraphs>64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9" baseType="lpstr">
      <vt:lpstr>メイリオ</vt:lpstr>
      <vt:lpstr>Arial</vt:lpstr>
      <vt:lpstr>Calibri</vt:lpstr>
      <vt:lpstr>presentation-design-2022-wide</vt:lpstr>
      <vt:lpstr>PowerPoint プレゼンテーション</vt:lpstr>
      <vt:lpstr>PowerPoint プレゼンテーション</vt:lpstr>
      <vt:lpstr>地点ブロック</vt:lpstr>
      <vt:lpstr>WEA 地点ブロック（1995，2000，2010）</vt:lpstr>
      <vt:lpstr>地点番号と地点ブロック番号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2022-07-06T06:22:47Z</dcterms:created>
  <dcterms:modified xsi:type="dcterms:W3CDTF">2024-01-03T06:05:16Z</dcterms:modified>
</cp:coreProperties>
</file>